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73" r:id="rId3"/>
    <p:sldId id="257" r:id="rId4"/>
    <p:sldId id="271" r:id="rId5"/>
    <p:sldId id="275" r:id="rId6"/>
    <p:sldId id="274" r:id="rId7"/>
    <p:sldId id="276" r:id="rId8"/>
    <p:sldId id="258" r:id="rId9"/>
    <p:sldId id="277" r:id="rId10"/>
    <p:sldId id="278" r:id="rId11"/>
    <p:sldId id="259" r:id="rId12"/>
    <p:sldId id="260" r:id="rId13"/>
    <p:sldId id="261" r:id="rId14"/>
    <p:sldId id="279" r:id="rId15"/>
    <p:sldId id="281" r:id="rId16"/>
    <p:sldId id="262" r:id="rId17"/>
    <p:sldId id="263" r:id="rId18"/>
    <p:sldId id="280" r:id="rId19"/>
    <p:sldId id="264" r:id="rId20"/>
    <p:sldId id="267" r:id="rId21"/>
    <p:sldId id="269" r:id="rId22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Lora" pitchFamily="2" charset="0"/>
      <p:regular r:id="rId28"/>
      <p:bold r:id="rId29"/>
      <p:italic r:id="rId30"/>
      <p:boldItalic r:id="rId31"/>
    </p:embeddedFont>
    <p:embeddedFont>
      <p:font typeface="Montserrat" panose="00000500000000000000" pitchFamily="2" charset="0"/>
      <p:regular r:id="rId32"/>
      <p:bold r:id="rId33"/>
      <p:italic r:id="rId34"/>
      <p:boldItalic r:id="rId35"/>
    </p:embeddedFont>
    <p:embeddedFont>
      <p:font typeface="Noto Sans" panose="020B0502040504020204" pitchFamily="34" charset="0"/>
      <p:regular r:id="rId36"/>
      <p:bold r:id="rId37"/>
      <p:italic r:id="rId38"/>
      <p:boldItalic r:id="rId39"/>
    </p:embeddedFont>
    <p:embeddedFont>
      <p:font typeface="Quattrocento Sans" panose="020B0502050000020003" pitchFamily="3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7" roundtripDataSignature="AMtx7mgJCll4GD9IPNSwVm7knR2CsgfK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004CC9-55DF-42E9-9F95-83D0FE135BD5}" v="50" dt="2023-02-04T11:18:52.302"/>
  </p1510:revLst>
</p1510:revInfo>
</file>

<file path=ppt/tableStyles.xml><?xml version="1.0" encoding="utf-8"?>
<a:tblStyleLst xmlns:a="http://schemas.openxmlformats.org/drawingml/2006/main" def="{7347315F-67E2-44E3-83A7-026B8EAD30AD}">
  <a:tblStyle styleId="{7347315F-67E2-44E3-83A7-026B8EAD30A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15"/>
  </p:normalViewPr>
  <p:slideViewPr>
    <p:cSldViewPr snapToGrid="0">
      <p:cViewPr>
        <p:scale>
          <a:sx n="125" d="100"/>
          <a:sy n="125" d="100"/>
        </p:scale>
        <p:origin x="364" y="3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font" Target="fonts/font19.fntdata"/><Relationship Id="rId47" Type="http://customschemas.google.com/relationships/presentationmetadata" Target="meta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53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52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font" Target="fonts/font20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6D25 LO PAK KI KAPAKKI" userId="1d9645cf-eaab-4cae-b7e1-7c5aa5a61423" providerId="ADAL" clId="{DA004CC9-55DF-42E9-9F95-83D0FE135BD5}"/>
    <pc:docChg chg="undo redo custSel addSld delSld modSld sldOrd">
      <pc:chgData name="6D25 LO PAK KI KAPAKKI" userId="1d9645cf-eaab-4cae-b7e1-7c5aa5a61423" providerId="ADAL" clId="{DA004CC9-55DF-42E9-9F95-83D0FE135BD5}" dt="2023-02-04T11:19:20.960" v="2612" actId="20577"/>
      <pc:docMkLst>
        <pc:docMk/>
      </pc:docMkLst>
      <pc:sldChg chg="modSp mod">
        <pc:chgData name="6D25 LO PAK KI KAPAKKI" userId="1d9645cf-eaab-4cae-b7e1-7c5aa5a61423" providerId="ADAL" clId="{DA004CC9-55DF-42E9-9F95-83D0FE135BD5}" dt="2023-02-04T10:41:41.085" v="544" actId="20577"/>
        <pc:sldMkLst>
          <pc:docMk/>
          <pc:sldMk cId="0" sldId="256"/>
        </pc:sldMkLst>
        <pc:spChg chg="mod">
          <ac:chgData name="6D25 LO PAK KI KAPAKKI" userId="1d9645cf-eaab-4cae-b7e1-7c5aa5a61423" providerId="ADAL" clId="{DA004CC9-55DF-42E9-9F95-83D0FE135BD5}" dt="2023-02-04T10:41:41.085" v="544" actId="20577"/>
          <ac:spMkLst>
            <pc:docMk/>
            <pc:sldMk cId="0" sldId="256"/>
            <ac:spMk id="75" creationId="{00000000-0000-0000-0000-000000000000}"/>
          </ac:spMkLst>
        </pc:spChg>
        <pc:spChg chg="mod">
          <ac:chgData name="6D25 LO PAK KI KAPAKKI" userId="1d9645cf-eaab-4cae-b7e1-7c5aa5a61423" providerId="ADAL" clId="{DA004CC9-55DF-42E9-9F95-83D0FE135BD5}" dt="2023-01-31T08:39:34.148" v="515" actId="20577"/>
          <ac:spMkLst>
            <pc:docMk/>
            <pc:sldMk cId="0" sldId="256"/>
            <ac:spMk id="85" creationId="{00000000-0000-0000-0000-000000000000}"/>
          </ac:spMkLst>
        </pc:spChg>
      </pc:sldChg>
      <pc:sldChg chg="addSp delSp modSp mod">
        <pc:chgData name="6D25 LO PAK KI KAPAKKI" userId="1d9645cf-eaab-4cae-b7e1-7c5aa5a61423" providerId="ADAL" clId="{DA004CC9-55DF-42E9-9F95-83D0FE135BD5}" dt="2023-02-04T10:48:43.835" v="946" actId="1076"/>
        <pc:sldMkLst>
          <pc:docMk/>
          <pc:sldMk cId="0" sldId="257"/>
        </pc:sldMkLst>
        <pc:spChg chg="mod">
          <ac:chgData name="6D25 LO PAK KI KAPAKKI" userId="1d9645cf-eaab-4cae-b7e1-7c5aa5a61423" providerId="ADAL" clId="{DA004CC9-55DF-42E9-9F95-83D0FE135BD5}" dt="2023-02-04T10:48:33.686" v="942" actId="20577"/>
          <ac:spMkLst>
            <pc:docMk/>
            <pc:sldMk cId="0" sldId="257"/>
            <ac:spMk id="94" creationId="{00000000-0000-0000-0000-000000000000}"/>
          </ac:spMkLst>
        </pc:spChg>
        <pc:spChg chg="mod">
          <ac:chgData name="6D25 LO PAK KI KAPAKKI" userId="1d9645cf-eaab-4cae-b7e1-7c5aa5a61423" providerId="ADAL" clId="{DA004CC9-55DF-42E9-9F95-83D0FE135BD5}" dt="2023-02-04T10:48:41.339" v="945" actId="1076"/>
          <ac:spMkLst>
            <pc:docMk/>
            <pc:sldMk cId="0" sldId="257"/>
            <ac:spMk id="95" creationId="{00000000-0000-0000-0000-000000000000}"/>
          </ac:spMkLst>
        </pc:spChg>
        <pc:spChg chg="mod">
          <ac:chgData name="6D25 LO PAK KI KAPAKKI" userId="1d9645cf-eaab-4cae-b7e1-7c5aa5a61423" providerId="ADAL" clId="{DA004CC9-55DF-42E9-9F95-83D0FE135BD5}" dt="2023-02-04T10:42:34.870" v="583" actId="20577"/>
          <ac:spMkLst>
            <pc:docMk/>
            <pc:sldMk cId="0" sldId="257"/>
            <ac:spMk id="97" creationId="{00000000-0000-0000-0000-000000000000}"/>
          </ac:spMkLst>
        </pc:spChg>
        <pc:grpChg chg="add del mod">
          <ac:chgData name="6D25 LO PAK KI KAPAKKI" userId="1d9645cf-eaab-4cae-b7e1-7c5aa5a61423" providerId="ADAL" clId="{DA004CC9-55DF-42E9-9F95-83D0FE135BD5}" dt="2023-02-04T10:48:31.407" v="937" actId="1076"/>
          <ac:grpSpMkLst>
            <pc:docMk/>
            <pc:sldMk cId="0" sldId="257"/>
            <ac:grpSpMk id="100" creationId="{00000000-0000-0000-0000-000000000000}"/>
          </ac:grpSpMkLst>
        </pc:grpChg>
        <pc:picChg chg="add del mod">
          <ac:chgData name="6D25 LO PAK KI KAPAKKI" userId="1d9645cf-eaab-4cae-b7e1-7c5aa5a61423" providerId="ADAL" clId="{DA004CC9-55DF-42E9-9F95-83D0FE135BD5}" dt="2023-02-04T10:43:35.777" v="621"/>
          <ac:picMkLst>
            <pc:docMk/>
            <pc:sldMk cId="0" sldId="257"/>
            <ac:picMk id="3" creationId="{C5B62048-E208-F1C3-B4BD-11D8B49DC747}"/>
          </ac:picMkLst>
        </pc:picChg>
        <pc:picChg chg="add mod">
          <ac:chgData name="6D25 LO PAK KI KAPAKKI" userId="1d9645cf-eaab-4cae-b7e1-7c5aa5a61423" providerId="ADAL" clId="{DA004CC9-55DF-42E9-9F95-83D0FE135BD5}" dt="2023-02-04T10:48:43.835" v="946" actId="1076"/>
          <ac:picMkLst>
            <pc:docMk/>
            <pc:sldMk cId="0" sldId="257"/>
            <ac:picMk id="5" creationId="{BBB18E65-EE98-36AC-F3C1-A8DAF4386809}"/>
          </ac:picMkLst>
        </pc:picChg>
      </pc:sldChg>
      <pc:sldChg chg="addSp modSp mod">
        <pc:chgData name="6D25 LO PAK KI KAPAKKI" userId="1d9645cf-eaab-4cae-b7e1-7c5aa5a61423" providerId="ADAL" clId="{DA004CC9-55DF-42E9-9F95-83D0FE135BD5}" dt="2023-02-04T10:57:28.235" v="1262" actId="1076"/>
        <pc:sldMkLst>
          <pc:docMk/>
          <pc:sldMk cId="0" sldId="258"/>
        </pc:sldMkLst>
        <pc:spChg chg="mod">
          <ac:chgData name="6D25 LO PAK KI KAPAKKI" userId="1d9645cf-eaab-4cae-b7e1-7c5aa5a61423" providerId="ADAL" clId="{DA004CC9-55DF-42E9-9F95-83D0FE135BD5}" dt="2023-02-04T10:55:40.846" v="1207" actId="14100"/>
          <ac:spMkLst>
            <pc:docMk/>
            <pc:sldMk cId="0" sldId="258"/>
            <ac:spMk id="110" creationId="{00000000-0000-0000-0000-000000000000}"/>
          </ac:spMkLst>
        </pc:spChg>
        <pc:spChg chg="mod">
          <ac:chgData name="6D25 LO PAK KI KAPAKKI" userId="1d9645cf-eaab-4cae-b7e1-7c5aa5a61423" providerId="ADAL" clId="{DA004CC9-55DF-42E9-9F95-83D0FE135BD5}" dt="2023-02-04T10:57:21.055" v="1260" actId="20577"/>
          <ac:spMkLst>
            <pc:docMk/>
            <pc:sldMk cId="0" sldId="258"/>
            <ac:spMk id="111" creationId="{00000000-0000-0000-0000-000000000000}"/>
          </ac:spMkLst>
        </pc:spChg>
        <pc:picChg chg="add mod">
          <ac:chgData name="6D25 LO PAK KI KAPAKKI" userId="1d9645cf-eaab-4cae-b7e1-7c5aa5a61423" providerId="ADAL" clId="{DA004CC9-55DF-42E9-9F95-83D0FE135BD5}" dt="2023-02-04T10:57:28.235" v="1262" actId="1076"/>
          <ac:picMkLst>
            <pc:docMk/>
            <pc:sldMk cId="0" sldId="258"/>
            <ac:picMk id="3" creationId="{7397D86C-D5F2-EF33-9A5F-9246E37F998D}"/>
          </ac:picMkLst>
        </pc:picChg>
      </pc:sldChg>
      <pc:sldChg chg="addSp delSp modSp mod">
        <pc:chgData name="6D25 LO PAK KI KAPAKKI" userId="1d9645cf-eaab-4cae-b7e1-7c5aa5a61423" providerId="ADAL" clId="{DA004CC9-55DF-42E9-9F95-83D0FE135BD5}" dt="2023-02-04T11:04:35.218" v="1327" actId="1076"/>
        <pc:sldMkLst>
          <pc:docMk/>
          <pc:sldMk cId="0" sldId="259"/>
        </pc:sldMkLst>
        <pc:spChg chg="mod">
          <ac:chgData name="6D25 LO PAK KI KAPAKKI" userId="1d9645cf-eaab-4cae-b7e1-7c5aa5a61423" providerId="ADAL" clId="{DA004CC9-55DF-42E9-9F95-83D0FE135BD5}" dt="2023-02-04T11:02:26.270" v="1290" actId="20577"/>
          <ac:spMkLst>
            <pc:docMk/>
            <pc:sldMk cId="0" sldId="259"/>
            <ac:spMk id="127" creationId="{00000000-0000-0000-0000-000000000000}"/>
          </ac:spMkLst>
        </pc:spChg>
        <pc:grpChg chg="del">
          <ac:chgData name="6D25 LO PAK KI KAPAKKI" userId="1d9645cf-eaab-4cae-b7e1-7c5aa5a61423" providerId="ADAL" clId="{DA004CC9-55DF-42E9-9F95-83D0FE135BD5}" dt="2023-02-04T11:02:30.326" v="1291" actId="478"/>
          <ac:grpSpMkLst>
            <pc:docMk/>
            <pc:sldMk cId="0" sldId="259"/>
            <ac:grpSpMk id="134" creationId="{00000000-0000-0000-0000-000000000000}"/>
          </ac:grpSpMkLst>
        </pc:grpChg>
        <pc:picChg chg="add mod">
          <ac:chgData name="6D25 LO PAK KI KAPAKKI" userId="1d9645cf-eaab-4cae-b7e1-7c5aa5a61423" providerId="ADAL" clId="{DA004CC9-55DF-42E9-9F95-83D0FE135BD5}" dt="2023-02-04T11:04:35.218" v="1327" actId="1076"/>
          <ac:picMkLst>
            <pc:docMk/>
            <pc:sldMk cId="0" sldId="259"/>
            <ac:picMk id="3074" creationId="{FF479B02-2FA8-1511-07F1-28ECAF2CE567}"/>
          </ac:picMkLst>
        </pc:picChg>
      </pc:sldChg>
      <pc:sldChg chg="addSp delSp modSp add del mod">
        <pc:chgData name="6D25 LO PAK KI KAPAKKI" userId="1d9645cf-eaab-4cae-b7e1-7c5aa5a61423" providerId="ADAL" clId="{DA004CC9-55DF-42E9-9F95-83D0FE135BD5}" dt="2023-02-04T11:08:09.182" v="1611" actId="20577"/>
        <pc:sldMkLst>
          <pc:docMk/>
          <pc:sldMk cId="0" sldId="260"/>
        </pc:sldMkLst>
        <pc:spChg chg="mod">
          <ac:chgData name="6D25 LO PAK KI KAPAKKI" userId="1d9645cf-eaab-4cae-b7e1-7c5aa5a61423" providerId="ADAL" clId="{DA004CC9-55DF-42E9-9F95-83D0FE135BD5}" dt="2023-02-04T11:05:47.662" v="1347" actId="20577"/>
          <ac:spMkLst>
            <pc:docMk/>
            <pc:sldMk cId="0" sldId="260"/>
            <ac:spMk id="7" creationId="{8172D152-663B-47A9-4793-3AE26CDB23B1}"/>
          </ac:spMkLst>
        </pc:spChg>
        <pc:spChg chg="mod">
          <ac:chgData name="6D25 LO PAK KI KAPAKKI" userId="1d9645cf-eaab-4cae-b7e1-7c5aa5a61423" providerId="ADAL" clId="{DA004CC9-55DF-42E9-9F95-83D0FE135BD5}" dt="2023-02-04T11:08:09.182" v="1611" actId="20577"/>
          <ac:spMkLst>
            <pc:docMk/>
            <pc:sldMk cId="0" sldId="260"/>
            <ac:spMk id="165" creationId="{00000000-0000-0000-0000-000000000000}"/>
          </ac:spMkLst>
        </pc:spChg>
        <pc:graphicFrameChg chg="del modGraphic">
          <ac:chgData name="6D25 LO PAK KI KAPAKKI" userId="1d9645cf-eaab-4cae-b7e1-7c5aa5a61423" providerId="ADAL" clId="{DA004CC9-55DF-42E9-9F95-83D0FE135BD5}" dt="2023-02-04T11:05:56.745" v="1350" actId="478"/>
          <ac:graphicFrameMkLst>
            <pc:docMk/>
            <pc:sldMk cId="0" sldId="260"/>
            <ac:graphicFrameMk id="166" creationId="{00000000-0000-0000-0000-000000000000}"/>
          </ac:graphicFrameMkLst>
        </pc:graphicFrameChg>
        <pc:picChg chg="add mod">
          <ac:chgData name="6D25 LO PAK KI KAPAKKI" userId="1d9645cf-eaab-4cae-b7e1-7c5aa5a61423" providerId="ADAL" clId="{DA004CC9-55DF-42E9-9F95-83D0FE135BD5}" dt="2023-02-04T11:06:12.553" v="1376" actId="962"/>
          <ac:picMkLst>
            <pc:docMk/>
            <pc:sldMk cId="0" sldId="260"/>
            <ac:picMk id="3" creationId="{568C4012-AFD6-3FDA-8370-9CA6FA93B1F6}"/>
          </ac:picMkLst>
        </pc:picChg>
      </pc:sldChg>
      <pc:sldChg chg="modSp mod">
        <pc:chgData name="6D25 LO PAK KI KAPAKKI" userId="1d9645cf-eaab-4cae-b7e1-7c5aa5a61423" providerId="ADAL" clId="{DA004CC9-55DF-42E9-9F95-83D0FE135BD5}" dt="2023-02-04T11:10:36.183" v="1861" actId="5793"/>
        <pc:sldMkLst>
          <pc:docMk/>
          <pc:sldMk cId="0" sldId="261"/>
        </pc:sldMkLst>
        <pc:spChg chg="mod">
          <ac:chgData name="6D25 LO PAK KI KAPAKKI" userId="1d9645cf-eaab-4cae-b7e1-7c5aa5a61423" providerId="ADAL" clId="{DA004CC9-55DF-42E9-9F95-83D0FE135BD5}" dt="2023-02-04T11:08:40.929" v="1663" actId="14100"/>
          <ac:spMkLst>
            <pc:docMk/>
            <pc:sldMk cId="0" sldId="261"/>
            <ac:spMk id="171" creationId="{00000000-0000-0000-0000-000000000000}"/>
          </ac:spMkLst>
        </pc:spChg>
        <pc:spChg chg="mod">
          <ac:chgData name="6D25 LO PAK KI KAPAKKI" userId="1d9645cf-eaab-4cae-b7e1-7c5aa5a61423" providerId="ADAL" clId="{DA004CC9-55DF-42E9-9F95-83D0FE135BD5}" dt="2023-02-04T11:10:36.183" v="1861" actId="5793"/>
          <ac:spMkLst>
            <pc:docMk/>
            <pc:sldMk cId="0" sldId="261"/>
            <ac:spMk id="172" creationId="{00000000-0000-0000-0000-000000000000}"/>
          </ac:spMkLst>
        </pc:spChg>
      </pc:sldChg>
      <pc:sldChg chg="addSp delSp modSp mod ord">
        <pc:chgData name="6D25 LO PAK KI KAPAKKI" userId="1d9645cf-eaab-4cae-b7e1-7c5aa5a61423" providerId="ADAL" clId="{DA004CC9-55DF-42E9-9F95-83D0FE135BD5}" dt="2023-02-04T11:11:39.644" v="1926" actId="21"/>
        <pc:sldMkLst>
          <pc:docMk/>
          <pc:sldMk cId="0" sldId="262"/>
        </pc:sldMkLst>
        <pc:spChg chg="add del">
          <ac:chgData name="6D25 LO PAK KI KAPAKKI" userId="1d9645cf-eaab-4cae-b7e1-7c5aa5a61423" providerId="ADAL" clId="{DA004CC9-55DF-42E9-9F95-83D0FE135BD5}" dt="2023-01-27T20:11:58.446" v="99" actId="11529"/>
          <ac:spMkLst>
            <pc:docMk/>
            <pc:sldMk cId="0" sldId="262"/>
            <ac:spMk id="4" creationId="{9C6EEFB4-B96C-1257-577C-B01F74175670}"/>
          </ac:spMkLst>
        </pc:spChg>
        <pc:spChg chg="add mod">
          <ac:chgData name="6D25 LO PAK KI KAPAKKI" userId="1d9645cf-eaab-4cae-b7e1-7c5aa5a61423" providerId="ADAL" clId="{DA004CC9-55DF-42E9-9F95-83D0FE135BD5}" dt="2023-01-27T20:12:10.100" v="102" actId="208"/>
          <ac:spMkLst>
            <pc:docMk/>
            <pc:sldMk cId="0" sldId="262"/>
            <ac:spMk id="5" creationId="{5C3B1F58-23CD-5C6E-8B56-BD6C9E64CB98}"/>
          </ac:spMkLst>
        </pc:spChg>
        <pc:spChg chg="add mod">
          <ac:chgData name="6D25 LO PAK KI KAPAKKI" userId="1d9645cf-eaab-4cae-b7e1-7c5aa5a61423" providerId="ADAL" clId="{DA004CC9-55DF-42E9-9F95-83D0FE135BD5}" dt="2023-01-27T20:12:43.255" v="109" actId="208"/>
          <ac:spMkLst>
            <pc:docMk/>
            <pc:sldMk cId="0" sldId="262"/>
            <ac:spMk id="6" creationId="{87569B76-A5EB-8250-512C-9423B883CC93}"/>
          </ac:spMkLst>
        </pc:spChg>
        <pc:spChg chg="add mod">
          <ac:chgData name="6D25 LO PAK KI KAPAKKI" userId="1d9645cf-eaab-4cae-b7e1-7c5aa5a61423" providerId="ADAL" clId="{DA004CC9-55DF-42E9-9F95-83D0FE135BD5}" dt="2023-01-27T20:12:40.678" v="108" actId="208"/>
          <ac:spMkLst>
            <pc:docMk/>
            <pc:sldMk cId="0" sldId="262"/>
            <ac:spMk id="7" creationId="{F56D759C-20AD-E263-9079-72E3A23AA0B1}"/>
          </ac:spMkLst>
        </pc:spChg>
        <pc:spChg chg="add mod">
          <ac:chgData name="6D25 LO PAK KI KAPAKKI" userId="1d9645cf-eaab-4cae-b7e1-7c5aa5a61423" providerId="ADAL" clId="{DA004CC9-55DF-42E9-9F95-83D0FE135BD5}" dt="2023-01-27T20:13:00.994" v="113" actId="208"/>
          <ac:spMkLst>
            <pc:docMk/>
            <pc:sldMk cId="0" sldId="262"/>
            <ac:spMk id="8" creationId="{04605593-99EC-C2A9-62A8-0B06D1ACA085}"/>
          </ac:spMkLst>
        </pc:spChg>
        <pc:spChg chg="add mod">
          <ac:chgData name="6D25 LO PAK KI KAPAKKI" userId="1d9645cf-eaab-4cae-b7e1-7c5aa5a61423" providerId="ADAL" clId="{DA004CC9-55DF-42E9-9F95-83D0FE135BD5}" dt="2023-01-27T20:13:12.713" v="116" actId="208"/>
          <ac:spMkLst>
            <pc:docMk/>
            <pc:sldMk cId="0" sldId="262"/>
            <ac:spMk id="9" creationId="{D619F7E0-CB0F-938D-0748-B291C4174E55}"/>
          </ac:spMkLst>
        </pc:spChg>
        <pc:spChg chg="mod">
          <ac:chgData name="6D25 LO PAK KI KAPAKKI" userId="1d9645cf-eaab-4cae-b7e1-7c5aa5a61423" providerId="ADAL" clId="{DA004CC9-55DF-42E9-9F95-83D0FE135BD5}" dt="2023-01-27T20:10:54.465" v="94" actId="20577"/>
          <ac:spMkLst>
            <pc:docMk/>
            <pc:sldMk cId="0" sldId="262"/>
            <ac:spMk id="192" creationId="{00000000-0000-0000-0000-000000000000}"/>
          </ac:spMkLst>
        </pc:spChg>
        <pc:picChg chg="add mod">
          <ac:chgData name="6D25 LO PAK KI KAPAKKI" userId="1d9645cf-eaab-4cae-b7e1-7c5aa5a61423" providerId="ADAL" clId="{DA004CC9-55DF-42E9-9F95-83D0FE135BD5}" dt="2023-01-27T20:11:46.632" v="97" actId="1076"/>
          <ac:picMkLst>
            <pc:docMk/>
            <pc:sldMk cId="0" sldId="262"/>
            <ac:picMk id="3" creationId="{E63CE30E-A9DF-74EE-E1AC-D016D8BF03EB}"/>
          </ac:picMkLst>
        </pc:picChg>
        <pc:picChg chg="add del mod">
          <ac:chgData name="6D25 LO PAK KI KAPAKKI" userId="1d9645cf-eaab-4cae-b7e1-7c5aa5a61423" providerId="ADAL" clId="{DA004CC9-55DF-42E9-9F95-83D0FE135BD5}" dt="2023-02-04T11:11:39.644" v="1926" actId="21"/>
          <ac:picMkLst>
            <pc:docMk/>
            <pc:sldMk cId="0" sldId="262"/>
            <ac:picMk id="4" creationId="{F5661842-4EB0-76D6-F116-A67081CCF568}"/>
          </ac:picMkLst>
        </pc:picChg>
      </pc:sldChg>
      <pc:sldChg chg="addSp delSp modSp mod ord">
        <pc:chgData name="6D25 LO PAK KI KAPAKKI" userId="1d9645cf-eaab-4cae-b7e1-7c5aa5a61423" providerId="ADAL" clId="{DA004CC9-55DF-42E9-9F95-83D0FE135BD5}" dt="2023-02-04T11:12:03.776" v="1935"/>
        <pc:sldMkLst>
          <pc:docMk/>
          <pc:sldMk cId="0" sldId="263"/>
        </pc:sldMkLst>
        <pc:spChg chg="add del mod">
          <ac:chgData name="6D25 LO PAK KI KAPAKKI" userId="1d9645cf-eaab-4cae-b7e1-7c5aa5a61423" providerId="ADAL" clId="{DA004CC9-55DF-42E9-9F95-83D0FE135BD5}" dt="2023-01-27T20:13:57.137" v="126" actId="478"/>
          <ac:spMkLst>
            <pc:docMk/>
            <pc:sldMk cId="0" sldId="263"/>
            <ac:spMk id="2" creationId="{35CCA65A-C1E5-0004-F2A4-809B6572D2E2}"/>
          </ac:spMkLst>
        </pc:spChg>
        <pc:spChg chg="add mod">
          <ac:chgData name="6D25 LO PAK KI KAPAKKI" userId="1d9645cf-eaab-4cae-b7e1-7c5aa5a61423" providerId="ADAL" clId="{DA004CC9-55DF-42E9-9F95-83D0FE135BD5}" dt="2023-01-27T20:16:33.983" v="315" actId="1076"/>
          <ac:spMkLst>
            <pc:docMk/>
            <pc:sldMk cId="0" sldId="263"/>
            <ac:spMk id="3" creationId="{74B9A8A5-F832-F3D3-B03F-30A1C0691EB9}"/>
          </ac:spMkLst>
        </pc:spChg>
        <pc:spChg chg="add mod">
          <ac:chgData name="6D25 LO PAK KI KAPAKKI" userId="1d9645cf-eaab-4cae-b7e1-7c5aa5a61423" providerId="ADAL" clId="{DA004CC9-55DF-42E9-9F95-83D0FE135BD5}" dt="2023-01-27T20:16:36.638" v="316" actId="1076"/>
          <ac:spMkLst>
            <pc:docMk/>
            <pc:sldMk cId="0" sldId="263"/>
            <ac:spMk id="5" creationId="{B48DCCBB-1864-A013-18D0-34B6CA5E5B5A}"/>
          </ac:spMkLst>
        </pc:spChg>
        <pc:spChg chg="add mod">
          <ac:chgData name="6D25 LO PAK KI KAPAKKI" userId="1d9645cf-eaab-4cae-b7e1-7c5aa5a61423" providerId="ADAL" clId="{DA004CC9-55DF-42E9-9F95-83D0FE135BD5}" dt="2023-01-27T20:16:08.061" v="314" actId="1076"/>
          <ac:spMkLst>
            <pc:docMk/>
            <pc:sldMk cId="0" sldId="263"/>
            <ac:spMk id="6" creationId="{60CF7648-9EED-CE8E-D9F2-5FEBA207C90A}"/>
          </ac:spMkLst>
        </pc:spChg>
        <pc:spChg chg="del">
          <ac:chgData name="6D25 LO PAK KI KAPAKKI" userId="1d9645cf-eaab-4cae-b7e1-7c5aa5a61423" providerId="ADAL" clId="{DA004CC9-55DF-42E9-9F95-83D0FE135BD5}" dt="2023-01-27T20:13:41.495" v="118" actId="478"/>
          <ac:spMkLst>
            <pc:docMk/>
            <pc:sldMk cId="0" sldId="263"/>
            <ac:spMk id="225" creationId="{00000000-0000-0000-0000-000000000000}"/>
          </ac:spMkLst>
        </pc:spChg>
        <pc:spChg chg="del">
          <ac:chgData name="6D25 LO PAK KI KAPAKKI" userId="1d9645cf-eaab-4cae-b7e1-7c5aa5a61423" providerId="ADAL" clId="{DA004CC9-55DF-42E9-9F95-83D0FE135BD5}" dt="2023-01-27T20:13:40.673" v="117" actId="478"/>
          <ac:spMkLst>
            <pc:docMk/>
            <pc:sldMk cId="0" sldId="263"/>
            <ac:spMk id="226" creationId="{00000000-0000-0000-0000-000000000000}"/>
          </ac:spMkLst>
        </pc:spChg>
        <pc:spChg chg="del">
          <ac:chgData name="6D25 LO PAK KI KAPAKKI" userId="1d9645cf-eaab-4cae-b7e1-7c5aa5a61423" providerId="ADAL" clId="{DA004CC9-55DF-42E9-9F95-83D0FE135BD5}" dt="2023-01-27T20:13:42.097" v="119" actId="478"/>
          <ac:spMkLst>
            <pc:docMk/>
            <pc:sldMk cId="0" sldId="263"/>
            <ac:spMk id="227" creationId="{00000000-0000-0000-0000-000000000000}"/>
          </ac:spMkLst>
        </pc:spChg>
        <pc:spChg chg="del">
          <ac:chgData name="6D25 LO PAK KI KAPAKKI" userId="1d9645cf-eaab-4cae-b7e1-7c5aa5a61423" providerId="ADAL" clId="{DA004CC9-55DF-42E9-9F95-83D0FE135BD5}" dt="2023-01-27T20:13:43.986" v="120" actId="478"/>
          <ac:spMkLst>
            <pc:docMk/>
            <pc:sldMk cId="0" sldId="263"/>
            <ac:spMk id="228" creationId="{00000000-0000-0000-0000-000000000000}"/>
          </ac:spMkLst>
        </pc:spChg>
        <pc:picChg chg="add mod">
          <ac:chgData name="6D25 LO PAK KI KAPAKKI" userId="1d9645cf-eaab-4cae-b7e1-7c5aa5a61423" providerId="ADAL" clId="{DA004CC9-55DF-42E9-9F95-83D0FE135BD5}" dt="2023-01-27T20:14:16.468" v="128" actId="1076"/>
          <ac:picMkLst>
            <pc:docMk/>
            <pc:sldMk cId="0" sldId="263"/>
            <ac:picMk id="1026" creationId="{5EBE998A-3E3B-77B5-AB6D-DA7F44915D0A}"/>
          </ac:picMkLst>
        </pc:picChg>
      </pc:sldChg>
      <pc:sldChg chg="addSp delSp modSp mod">
        <pc:chgData name="6D25 LO PAK KI KAPAKKI" userId="1d9645cf-eaab-4cae-b7e1-7c5aa5a61423" providerId="ADAL" clId="{DA004CC9-55DF-42E9-9F95-83D0FE135BD5}" dt="2023-02-04T11:14:13.982" v="2199" actId="20577"/>
        <pc:sldMkLst>
          <pc:docMk/>
          <pc:sldMk cId="0" sldId="264"/>
        </pc:sldMkLst>
        <pc:spChg chg="mod">
          <ac:chgData name="6D25 LO PAK KI KAPAKKI" userId="1d9645cf-eaab-4cae-b7e1-7c5aa5a61423" providerId="ADAL" clId="{DA004CC9-55DF-42E9-9F95-83D0FE135BD5}" dt="2023-02-04T11:12:50.262" v="1976" actId="20577"/>
          <ac:spMkLst>
            <pc:docMk/>
            <pc:sldMk cId="0" sldId="264"/>
            <ac:spMk id="233" creationId="{00000000-0000-0000-0000-000000000000}"/>
          </ac:spMkLst>
        </pc:spChg>
        <pc:spChg chg="mod">
          <ac:chgData name="6D25 LO PAK KI KAPAKKI" userId="1d9645cf-eaab-4cae-b7e1-7c5aa5a61423" providerId="ADAL" clId="{DA004CC9-55DF-42E9-9F95-83D0FE135BD5}" dt="2023-02-04T11:14:13.982" v="2199" actId="20577"/>
          <ac:spMkLst>
            <pc:docMk/>
            <pc:sldMk cId="0" sldId="264"/>
            <ac:spMk id="240" creationId="{00000000-0000-0000-0000-000000000000}"/>
          </ac:spMkLst>
        </pc:spChg>
        <pc:grpChg chg="del">
          <ac:chgData name="6D25 LO PAK KI KAPAKKI" userId="1d9645cf-eaab-4cae-b7e1-7c5aa5a61423" providerId="ADAL" clId="{DA004CC9-55DF-42E9-9F95-83D0FE135BD5}" dt="2023-02-04T11:12:27.919" v="1944" actId="478"/>
          <ac:grpSpMkLst>
            <pc:docMk/>
            <pc:sldMk cId="0" sldId="264"/>
            <ac:grpSpMk id="241" creationId="{00000000-0000-0000-0000-000000000000}"/>
          </ac:grpSpMkLst>
        </pc:grpChg>
        <pc:grpChg chg="del">
          <ac:chgData name="6D25 LO PAK KI KAPAKKI" userId="1d9645cf-eaab-4cae-b7e1-7c5aa5a61423" providerId="ADAL" clId="{DA004CC9-55DF-42E9-9F95-83D0FE135BD5}" dt="2023-02-04T11:12:29.687" v="1945" actId="478"/>
          <ac:grpSpMkLst>
            <pc:docMk/>
            <pc:sldMk cId="0" sldId="264"/>
            <ac:grpSpMk id="254" creationId="{00000000-0000-0000-0000-000000000000}"/>
          </ac:grpSpMkLst>
        </pc:grpChg>
        <pc:picChg chg="add mod">
          <ac:chgData name="6D25 LO PAK KI KAPAKKI" userId="1d9645cf-eaab-4cae-b7e1-7c5aa5a61423" providerId="ADAL" clId="{DA004CC9-55DF-42E9-9F95-83D0FE135BD5}" dt="2023-02-04T11:13:00.410" v="1983" actId="1076"/>
          <ac:picMkLst>
            <pc:docMk/>
            <pc:sldMk cId="0" sldId="264"/>
            <ac:picMk id="3" creationId="{2DF26717-1856-B368-98E1-7C2097576A73}"/>
          </ac:picMkLst>
        </pc:picChg>
      </pc:sldChg>
      <pc:sldChg chg="del">
        <pc:chgData name="6D25 LO PAK KI KAPAKKI" userId="1d9645cf-eaab-4cae-b7e1-7c5aa5a61423" providerId="ADAL" clId="{DA004CC9-55DF-42E9-9F95-83D0FE135BD5}" dt="2023-02-04T11:14:30.450" v="2200" actId="47"/>
        <pc:sldMkLst>
          <pc:docMk/>
          <pc:sldMk cId="0" sldId="265"/>
        </pc:sldMkLst>
      </pc:sldChg>
      <pc:sldChg chg="del">
        <pc:chgData name="6D25 LO PAK KI KAPAKKI" userId="1d9645cf-eaab-4cae-b7e1-7c5aa5a61423" providerId="ADAL" clId="{DA004CC9-55DF-42E9-9F95-83D0FE135BD5}" dt="2023-02-04T11:14:33.286" v="2201" actId="47"/>
        <pc:sldMkLst>
          <pc:docMk/>
          <pc:sldMk cId="0" sldId="266"/>
        </pc:sldMkLst>
      </pc:sldChg>
      <pc:sldChg chg="modSp mod">
        <pc:chgData name="6D25 LO PAK KI KAPAKKI" userId="1d9645cf-eaab-4cae-b7e1-7c5aa5a61423" providerId="ADAL" clId="{DA004CC9-55DF-42E9-9F95-83D0FE135BD5}" dt="2023-02-04T11:17:27.807" v="2493" actId="20577"/>
        <pc:sldMkLst>
          <pc:docMk/>
          <pc:sldMk cId="0" sldId="267"/>
        </pc:sldMkLst>
        <pc:spChg chg="mod">
          <ac:chgData name="6D25 LO PAK KI KAPAKKI" userId="1d9645cf-eaab-4cae-b7e1-7c5aa5a61423" providerId="ADAL" clId="{DA004CC9-55DF-42E9-9F95-83D0FE135BD5}" dt="2023-02-04T11:14:53.864" v="2228" actId="20577"/>
          <ac:spMkLst>
            <pc:docMk/>
            <pc:sldMk cId="0" sldId="267"/>
            <ac:spMk id="313" creationId="{00000000-0000-0000-0000-000000000000}"/>
          </ac:spMkLst>
        </pc:spChg>
        <pc:spChg chg="mod">
          <ac:chgData name="6D25 LO PAK KI KAPAKKI" userId="1d9645cf-eaab-4cae-b7e1-7c5aa5a61423" providerId="ADAL" clId="{DA004CC9-55DF-42E9-9F95-83D0FE135BD5}" dt="2023-02-04T11:15:06.551" v="2252" actId="20577"/>
          <ac:spMkLst>
            <pc:docMk/>
            <pc:sldMk cId="0" sldId="267"/>
            <ac:spMk id="314" creationId="{00000000-0000-0000-0000-000000000000}"/>
          </ac:spMkLst>
        </pc:spChg>
        <pc:spChg chg="mod">
          <ac:chgData name="6D25 LO PAK KI KAPAKKI" userId="1d9645cf-eaab-4cae-b7e1-7c5aa5a61423" providerId="ADAL" clId="{DA004CC9-55DF-42E9-9F95-83D0FE135BD5}" dt="2023-02-04T11:16:00.349" v="2336" actId="1076"/>
          <ac:spMkLst>
            <pc:docMk/>
            <pc:sldMk cId="0" sldId="267"/>
            <ac:spMk id="315" creationId="{00000000-0000-0000-0000-000000000000}"/>
          </ac:spMkLst>
        </pc:spChg>
        <pc:spChg chg="mod">
          <ac:chgData name="6D25 LO PAK KI KAPAKKI" userId="1d9645cf-eaab-4cae-b7e1-7c5aa5a61423" providerId="ADAL" clId="{DA004CC9-55DF-42E9-9F95-83D0FE135BD5}" dt="2023-02-04T11:17:12.862" v="2438" actId="20577"/>
          <ac:spMkLst>
            <pc:docMk/>
            <pc:sldMk cId="0" sldId="267"/>
            <ac:spMk id="316" creationId="{00000000-0000-0000-0000-000000000000}"/>
          </ac:spMkLst>
        </pc:spChg>
        <pc:spChg chg="mod">
          <ac:chgData name="6D25 LO PAK KI KAPAKKI" userId="1d9645cf-eaab-4cae-b7e1-7c5aa5a61423" providerId="ADAL" clId="{DA004CC9-55DF-42E9-9F95-83D0FE135BD5}" dt="2023-02-04T11:16:45.302" v="2377" actId="20577"/>
          <ac:spMkLst>
            <pc:docMk/>
            <pc:sldMk cId="0" sldId="267"/>
            <ac:spMk id="317" creationId="{00000000-0000-0000-0000-000000000000}"/>
          </ac:spMkLst>
        </pc:spChg>
        <pc:spChg chg="mod">
          <ac:chgData name="6D25 LO PAK KI KAPAKKI" userId="1d9645cf-eaab-4cae-b7e1-7c5aa5a61423" providerId="ADAL" clId="{DA004CC9-55DF-42E9-9F95-83D0FE135BD5}" dt="2023-02-04T11:17:27.807" v="2493" actId="20577"/>
          <ac:spMkLst>
            <pc:docMk/>
            <pc:sldMk cId="0" sldId="267"/>
            <ac:spMk id="323" creationId="{00000000-0000-0000-0000-000000000000}"/>
          </ac:spMkLst>
        </pc:spChg>
        <pc:spChg chg="mod">
          <ac:chgData name="6D25 LO PAK KI KAPAKKI" userId="1d9645cf-eaab-4cae-b7e1-7c5aa5a61423" providerId="ADAL" clId="{DA004CC9-55DF-42E9-9F95-83D0FE135BD5}" dt="2023-02-04T11:16:57.006" v="2424" actId="20577"/>
          <ac:spMkLst>
            <pc:docMk/>
            <pc:sldMk cId="0" sldId="267"/>
            <ac:spMk id="324" creationId="{00000000-0000-0000-0000-000000000000}"/>
          </ac:spMkLst>
        </pc:spChg>
        <pc:spChg chg="mod">
          <ac:chgData name="6D25 LO PAK KI KAPAKKI" userId="1d9645cf-eaab-4cae-b7e1-7c5aa5a61423" providerId="ADAL" clId="{DA004CC9-55DF-42E9-9F95-83D0FE135BD5}" dt="2023-02-04T11:15:38.879" v="2319" actId="20577"/>
          <ac:spMkLst>
            <pc:docMk/>
            <pc:sldMk cId="0" sldId="267"/>
            <ac:spMk id="325" creationId="{00000000-0000-0000-0000-000000000000}"/>
          </ac:spMkLst>
        </pc:spChg>
        <pc:cxnChg chg="mod">
          <ac:chgData name="6D25 LO PAK KI KAPAKKI" userId="1d9645cf-eaab-4cae-b7e1-7c5aa5a61423" providerId="ADAL" clId="{DA004CC9-55DF-42E9-9F95-83D0FE135BD5}" dt="2023-02-04T11:15:57.024" v="2334" actId="1076"/>
          <ac:cxnSpMkLst>
            <pc:docMk/>
            <pc:sldMk cId="0" sldId="267"/>
            <ac:cxnSpMk id="318" creationId="{00000000-0000-0000-0000-000000000000}"/>
          </ac:cxnSpMkLst>
        </pc:cxnChg>
      </pc:sldChg>
      <pc:sldChg chg="del">
        <pc:chgData name="6D25 LO PAK KI KAPAKKI" userId="1d9645cf-eaab-4cae-b7e1-7c5aa5a61423" providerId="ADAL" clId="{DA004CC9-55DF-42E9-9F95-83D0FE135BD5}" dt="2023-02-04T11:19:00.153" v="2548" actId="47"/>
        <pc:sldMkLst>
          <pc:docMk/>
          <pc:sldMk cId="0" sldId="268"/>
        </pc:sldMkLst>
      </pc:sldChg>
      <pc:sldChg chg="modSp mod">
        <pc:chgData name="6D25 LO PAK KI KAPAKKI" userId="1d9645cf-eaab-4cae-b7e1-7c5aa5a61423" providerId="ADAL" clId="{DA004CC9-55DF-42E9-9F95-83D0FE135BD5}" dt="2023-02-04T11:19:20.960" v="2612" actId="20577"/>
        <pc:sldMkLst>
          <pc:docMk/>
          <pc:sldMk cId="0" sldId="269"/>
        </pc:sldMkLst>
        <pc:spChg chg="mod">
          <ac:chgData name="6D25 LO PAK KI KAPAKKI" userId="1d9645cf-eaab-4cae-b7e1-7c5aa5a61423" providerId="ADAL" clId="{DA004CC9-55DF-42E9-9F95-83D0FE135BD5}" dt="2023-02-04T11:19:20.960" v="2612" actId="20577"/>
          <ac:spMkLst>
            <pc:docMk/>
            <pc:sldMk cId="0" sldId="269"/>
            <ac:spMk id="345" creationId="{00000000-0000-0000-0000-000000000000}"/>
          </ac:spMkLst>
        </pc:spChg>
      </pc:sldChg>
      <pc:sldChg chg="addSp delSp modSp mod modAnim">
        <pc:chgData name="6D25 LO PAK KI KAPAKKI" userId="1d9645cf-eaab-4cae-b7e1-7c5aa5a61423" providerId="ADAL" clId="{DA004CC9-55DF-42E9-9F95-83D0FE135BD5}" dt="2023-02-04T10:51:13.726" v="1072"/>
        <pc:sldMkLst>
          <pc:docMk/>
          <pc:sldMk cId="2504249913" sldId="271"/>
        </pc:sldMkLst>
        <pc:spChg chg="mod">
          <ac:chgData name="6D25 LO PAK KI KAPAKKI" userId="1d9645cf-eaab-4cae-b7e1-7c5aa5a61423" providerId="ADAL" clId="{DA004CC9-55DF-42E9-9F95-83D0FE135BD5}" dt="2023-02-04T10:49:23.382" v="980" actId="255"/>
          <ac:spMkLst>
            <pc:docMk/>
            <pc:sldMk cId="2504249913" sldId="271"/>
            <ac:spMk id="2" creationId="{0DEC32F8-B5F4-B2FF-153A-F17F1FA27DBA}"/>
          </ac:spMkLst>
        </pc:spChg>
        <pc:spChg chg="add mod">
          <ac:chgData name="6D25 LO PAK KI KAPAKKI" userId="1d9645cf-eaab-4cae-b7e1-7c5aa5a61423" providerId="ADAL" clId="{DA004CC9-55DF-42E9-9F95-83D0FE135BD5}" dt="2023-02-04T10:50:55.116" v="1070" actId="113"/>
          <ac:spMkLst>
            <pc:docMk/>
            <pc:sldMk cId="2504249913" sldId="271"/>
            <ac:spMk id="6" creationId="{9A138D78-F12C-096C-50AF-EFDEE9482C45}"/>
          </ac:spMkLst>
        </pc:spChg>
        <pc:spChg chg="del">
          <ac:chgData name="6D25 LO PAK KI KAPAKKI" userId="1d9645cf-eaab-4cae-b7e1-7c5aa5a61423" providerId="ADAL" clId="{DA004CC9-55DF-42E9-9F95-83D0FE135BD5}" dt="2023-02-04T10:49:28.222" v="983" actId="478"/>
          <ac:spMkLst>
            <pc:docMk/>
            <pc:sldMk cId="2504249913" sldId="271"/>
            <ac:spMk id="7" creationId="{2EB28E6C-9843-34F6-BFA2-CFDFEFC3794A}"/>
          </ac:spMkLst>
        </pc:spChg>
        <pc:spChg chg="add mod">
          <ac:chgData name="6D25 LO PAK KI KAPAKKI" userId="1d9645cf-eaab-4cae-b7e1-7c5aa5a61423" providerId="ADAL" clId="{DA004CC9-55DF-42E9-9F95-83D0FE135BD5}" dt="2023-02-04T10:50:58.871" v="1071" actId="207"/>
          <ac:spMkLst>
            <pc:docMk/>
            <pc:sldMk cId="2504249913" sldId="271"/>
            <ac:spMk id="13" creationId="{E19B81CC-E2AB-A026-8847-F3718858C962}"/>
          </ac:spMkLst>
        </pc:spChg>
        <pc:picChg chg="del">
          <ac:chgData name="6D25 LO PAK KI KAPAKKI" userId="1d9645cf-eaab-4cae-b7e1-7c5aa5a61423" providerId="ADAL" clId="{DA004CC9-55DF-42E9-9F95-83D0FE135BD5}" dt="2023-02-04T10:49:26.127" v="981" actId="478"/>
          <ac:picMkLst>
            <pc:docMk/>
            <pc:sldMk cId="2504249913" sldId="271"/>
            <ac:picMk id="4" creationId="{F527964E-40C6-C308-9F09-10DBBE5F40FE}"/>
          </ac:picMkLst>
        </pc:picChg>
        <pc:picChg chg="del">
          <ac:chgData name="6D25 LO PAK KI KAPAKKI" userId="1d9645cf-eaab-4cae-b7e1-7c5aa5a61423" providerId="ADAL" clId="{DA004CC9-55DF-42E9-9F95-83D0FE135BD5}" dt="2023-02-04T10:49:26.637" v="982" actId="478"/>
          <ac:picMkLst>
            <pc:docMk/>
            <pc:sldMk cId="2504249913" sldId="271"/>
            <ac:picMk id="5" creationId="{EEABCA82-1EB4-A140-2403-B2AFB909E76B}"/>
          </ac:picMkLst>
        </pc:picChg>
      </pc:sldChg>
      <pc:sldChg chg="del ord">
        <pc:chgData name="6D25 LO PAK KI KAPAKKI" userId="1d9645cf-eaab-4cae-b7e1-7c5aa5a61423" providerId="ADAL" clId="{DA004CC9-55DF-42E9-9F95-83D0FE135BD5}" dt="2023-02-04T11:14:30.450" v="2200" actId="47"/>
        <pc:sldMkLst>
          <pc:docMk/>
          <pc:sldMk cId="1314664380" sldId="272"/>
        </pc:sldMkLst>
      </pc:sldChg>
      <pc:sldChg chg="new del">
        <pc:chgData name="6D25 LO PAK KI KAPAKKI" userId="1d9645cf-eaab-4cae-b7e1-7c5aa5a61423" providerId="ADAL" clId="{DA004CC9-55DF-42E9-9F95-83D0FE135BD5}" dt="2023-02-04T10:45:03.378" v="753" actId="680"/>
        <pc:sldMkLst>
          <pc:docMk/>
          <pc:sldMk cId="1841865472" sldId="273"/>
        </pc:sldMkLst>
      </pc:sldChg>
      <pc:sldChg chg="addSp modSp new mod">
        <pc:chgData name="6D25 LO PAK KI KAPAKKI" userId="1d9645cf-eaab-4cae-b7e1-7c5aa5a61423" providerId="ADAL" clId="{DA004CC9-55DF-42E9-9F95-83D0FE135BD5}" dt="2023-02-04T10:49:01.966" v="969" actId="20577"/>
        <pc:sldMkLst>
          <pc:docMk/>
          <pc:sldMk cId="2127439094" sldId="273"/>
        </pc:sldMkLst>
        <pc:spChg chg="mod">
          <ac:chgData name="6D25 LO PAK KI KAPAKKI" userId="1d9645cf-eaab-4cae-b7e1-7c5aa5a61423" providerId="ADAL" clId="{DA004CC9-55DF-42E9-9F95-83D0FE135BD5}" dt="2023-02-04T10:45:15.956" v="767" actId="255"/>
          <ac:spMkLst>
            <pc:docMk/>
            <pc:sldMk cId="2127439094" sldId="273"/>
            <ac:spMk id="2" creationId="{879AFB95-CEA7-3ECD-1020-A0E9CA51A3FB}"/>
          </ac:spMkLst>
        </pc:spChg>
        <pc:spChg chg="add mod">
          <ac:chgData name="6D25 LO PAK KI KAPAKKI" userId="1d9645cf-eaab-4cae-b7e1-7c5aa5a61423" providerId="ADAL" clId="{DA004CC9-55DF-42E9-9F95-83D0FE135BD5}" dt="2023-02-04T10:49:01.966" v="969" actId="20577"/>
          <ac:spMkLst>
            <pc:docMk/>
            <pc:sldMk cId="2127439094" sldId="273"/>
            <ac:spMk id="4" creationId="{0BE0FDF5-45B7-7769-6B28-A98735D55010}"/>
          </ac:spMkLst>
        </pc:spChg>
        <pc:picChg chg="add mod">
          <ac:chgData name="6D25 LO PAK KI KAPAKKI" userId="1d9645cf-eaab-4cae-b7e1-7c5aa5a61423" providerId="ADAL" clId="{DA004CC9-55DF-42E9-9F95-83D0FE135BD5}" dt="2023-02-04T10:46:05.670" v="772" actId="14100"/>
          <ac:picMkLst>
            <pc:docMk/>
            <pc:sldMk cId="2127439094" sldId="273"/>
            <ac:picMk id="1026" creationId="{D66BC788-A9BA-819E-2496-93C16A6FCBBB}"/>
          </ac:picMkLst>
        </pc:picChg>
      </pc:sldChg>
      <pc:sldChg chg="addSp delSp modSp new mod">
        <pc:chgData name="6D25 LO PAK KI KAPAKKI" userId="1d9645cf-eaab-4cae-b7e1-7c5aa5a61423" providerId="ADAL" clId="{DA004CC9-55DF-42E9-9F95-83D0FE135BD5}" dt="2023-02-04T10:53:53.615" v="1125" actId="1076"/>
        <pc:sldMkLst>
          <pc:docMk/>
          <pc:sldMk cId="2744064777" sldId="274"/>
        </pc:sldMkLst>
        <pc:spChg chg="mod">
          <ac:chgData name="6D25 LO PAK KI KAPAKKI" userId="1d9645cf-eaab-4cae-b7e1-7c5aa5a61423" providerId="ADAL" clId="{DA004CC9-55DF-42E9-9F95-83D0FE135BD5}" dt="2023-02-04T10:52:21.212" v="1104" actId="403"/>
          <ac:spMkLst>
            <pc:docMk/>
            <pc:sldMk cId="2744064777" sldId="274"/>
            <ac:spMk id="2" creationId="{74BC5556-7B6D-B87E-FD00-643EFF95A85B}"/>
          </ac:spMkLst>
        </pc:spChg>
        <pc:picChg chg="add del mod">
          <ac:chgData name="6D25 LO PAK KI KAPAKKI" userId="1d9645cf-eaab-4cae-b7e1-7c5aa5a61423" providerId="ADAL" clId="{DA004CC9-55DF-42E9-9F95-83D0FE135BD5}" dt="2023-02-04T10:51:48.317" v="1081" actId="21"/>
          <ac:picMkLst>
            <pc:docMk/>
            <pc:sldMk cId="2744064777" sldId="274"/>
            <ac:picMk id="4" creationId="{4DA9649E-43D6-9EB7-391E-28576DD13A17}"/>
          </ac:picMkLst>
        </pc:picChg>
        <pc:picChg chg="add mod">
          <ac:chgData name="6D25 LO PAK KI KAPAKKI" userId="1d9645cf-eaab-4cae-b7e1-7c5aa5a61423" providerId="ADAL" clId="{DA004CC9-55DF-42E9-9F95-83D0FE135BD5}" dt="2023-02-04T10:52:45.504" v="1112" actId="1076"/>
          <ac:picMkLst>
            <pc:docMk/>
            <pc:sldMk cId="2744064777" sldId="274"/>
            <ac:picMk id="6" creationId="{CD44D492-A6C6-A502-A4A4-E973BD4B9F05}"/>
          </ac:picMkLst>
        </pc:picChg>
        <pc:picChg chg="add mod">
          <ac:chgData name="6D25 LO PAK KI KAPAKKI" userId="1d9645cf-eaab-4cae-b7e1-7c5aa5a61423" providerId="ADAL" clId="{DA004CC9-55DF-42E9-9F95-83D0FE135BD5}" dt="2023-02-04T10:53:52.401" v="1124" actId="1076"/>
          <ac:picMkLst>
            <pc:docMk/>
            <pc:sldMk cId="2744064777" sldId="274"/>
            <ac:picMk id="8" creationId="{207B2589-A871-664B-7E27-0FE0FA5DC211}"/>
          </ac:picMkLst>
        </pc:picChg>
        <pc:picChg chg="add mod">
          <ac:chgData name="6D25 LO PAK KI KAPAKKI" userId="1d9645cf-eaab-4cae-b7e1-7c5aa5a61423" providerId="ADAL" clId="{DA004CC9-55DF-42E9-9F95-83D0FE135BD5}" dt="2023-02-04T10:53:53.615" v="1125" actId="1076"/>
          <ac:picMkLst>
            <pc:docMk/>
            <pc:sldMk cId="2744064777" sldId="274"/>
            <ac:picMk id="2050" creationId="{B6300A98-A40A-18B6-33AE-85D95EDA980E}"/>
          </ac:picMkLst>
        </pc:picChg>
      </pc:sldChg>
      <pc:sldChg chg="addSp modSp new mod">
        <pc:chgData name="6D25 LO PAK KI KAPAKKI" userId="1d9645cf-eaab-4cae-b7e1-7c5aa5a61423" providerId="ADAL" clId="{DA004CC9-55DF-42E9-9F95-83D0FE135BD5}" dt="2023-02-04T10:51:56.030" v="1084" actId="1076"/>
        <pc:sldMkLst>
          <pc:docMk/>
          <pc:sldMk cId="174653417" sldId="275"/>
        </pc:sldMkLst>
        <pc:picChg chg="add mod">
          <ac:chgData name="6D25 LO PAK KI KAPAKKI" userId="1d9645cf-eaab-4cae-b7e1-7c5aa5a61423" providerId="ADAL" clId="{DA004CC9-55DF-42E9-9F95-83D0FE135BD5}" dt="2023-02-04T10:51:56.030" v="1084" actId="1076"/>
          <ac:picMkLst>
            <pc:docMk/>
            <pc:sldMk cId="174653417" sldId="275"/>
            <ac:picMk id="3" creationId="{EFE18290-C83F-D3B6-BC64-1C0308E637B5}"/>
          </ac:picMkLst>
        </pc:picChg>
      </pc:sldChg>
      <pc:sldChg chg="modSp new mod ord">
        <pc:chgData name="6D25 LO PAK KI KAPAKKI" userId="1d9645cf-eaab-4cae-b7e1-7c5aa5a61423" providerId="ADAL" clId="{DA004CC9-55DF-42E9-9F95-83D0FE135BD5}" dt="2023-02-04T10:55:19.189" v="1174" actId="403"/>
        <pc:sldMkLst>
          <pc:docMk/>
          <pc:sldMk cId="117576205" sldId="276"/>
        </pc:sldMkLst>
        <pc:spChg chg="mod">
          <ac:chgData name="6D25 LO PAK KI KAPAKKI" userId="1d9645cf-eaab-4cae-b7e1-7c5aa5a61423" providerId="ADAL" clId="{DA004CC9-55DF-42E9-9F95-83D0FE135BD5}" dt="2023-02-04T10:55:19.189" v="1174" actId="403"/>
          <ac:spMkLst>
            <pc:docMk/>
            <pc:sldMk cId="117576205" sldId="276"/>
            <ac:spMk id="2" creationId="{D7404844-A64E-69E6-A572-03C9AC37147B}"/>
          </ac:spMkLst>
        </pc:spChg>
        <pc:spChg chg="mod">
          <ac:chgData name="6D25 LO PAK KI KAPAKKI" userId="1d9645cf-eaab-4cae-b7e1-7c5aa5a61423" providerId="ADAL" clId="{DA004CC9-55DF-42E9-9F95-83D0FE135BD5}" dt="2023-02-04T10:54:52.254" v="1140" actId="20577"/>
          <ac:spMkLst>
            <pc:docMk/>
            <pc:sldMk cId="117576205" sldId="276"/>
            <ac:spMk id="3" creationId="{0DB7533C-89FE-1156-FD49-924D8DDF1713}"/>
          </ac:spMkLst>
        </pc:spChg>
      </pc:sldChg>
      <pc:sldChg chg="new del">
        <pc:chgData name="6D25 LO PAK KI KAPAKKI" userId="1d9645cf-eaab-4cae-b7e1-7c5aa5a61423" providerId="ADAL" clId="{DA004CC9-55DF-42E9-9F95-83D0FE135BD5}" dt="2023-02-04T10:57:32.760" v="1264" actId="680"/>
        <pc:sldMkLst>
          <pc:docMk/>
          <pc:sldMk cId="1067144537" sldId="277"/>
        </pc:sldMkLst>
      </pc:sldChg>
      <pc:sldChg chg="addSp delSp modSp new mod modAnim">
        <pc:chgData name="6D25 LO PAK KI KAPAKKI" userId="1d9645cf-eaab-4cae-b7e1-7c5aa5a61423" providerId="ADAL" clId="{DA004CC9-55DF-42E9-9F95-83D0FE135BD5}" dt="2023-02-04T11:02:02.958" v="1274"/>
        <pc:sldMkLst>
          <pc:docMk/>
          <pc:sldMk cId="4121578140" sldId="277"/>
        </pc:sldMkLst>
        <pc:spChg chg="add del mod">
          <ac:chgData name="6D25 LO PAK KI KAPAKKI" userId="1d9645cf-eaab-4cae-b7e1-7c5aa5a61423" providerId="ADAL" clId="{DA004CC9-55DF-42E9-9F95-83D0FE135BD5}" dt="2023-02-04T10:59:39.135" v="1268" actId="767"/>
          <ac:spMkLst>
            <pc:docMk/>
            <pc:sldMk cId="4121578140" sldId="277"/>
            <ac:spMk id="5" creationId="{85397FD4-4DA5-4080-6720-474F0A3F5166}"/>
          </ac:spMkLst>
        </pc:spChg>
        <pc:picChg chg="add mod">
          <ac:chgData name="6D25 LO PAK KI KAPAKKI" userId="1d9645cf-eaab-4cae-b7e1-7c5aa5a61423" providerId="ADAL" clId="{DA004CC9-55DF-42E9-9F95-83D0FE135BD5}" dt="2023-02-04T10:59:43.952" v="1270" actId="14100"/>
          <ac:picMkLst>
            <pc:docMk/>
            <pc:sldMk cId="4121578140" sldId="277"/>
            <ac:picMk id="4" creationId="{BC7A6B18-489B-F73D-077C-932331C1C413}"/>
          </ac:picMkLst>
        </pc:picChg>
        <pc:picChg chg="add mod">
          <ac:chgData name="6D25 LO PAK KI KAPAKKI" userId="1d9645cf-eaab-4cae-b7e1-7c5aa5a61423" providerId="ADAL" clId="{DA004CC9-55DF-42E9-9F95-83D0FE135BD5}" dt="2023-02-04T11:01:57.104" v="1273" actId="1076"/>
          <ac:picMkLst>
            <pc:docMk/>
            <pc:sldMk cId="4121578140" sldId="277"/>
            <ac:picMk id="7" creationId="{A69BCA1B-0FD5-50BE-83DA-3B65EFA9813D}"/>
          </ac:picMkLst>
        </pc:picChg>
      </pc:sldChg>
      <pc:sldChg chg="modSp new mod">
        <pc:chgData name="6D25 LO PAK KI KAPAKKI" userId="1d9645cf-eaab-4cae-b7e1-7c5aa5a61423" providerId="ADAL" clId="{DA004CC9-55DF-42E9-9F95-83D0FE135BD5}" dt="2023-02-04T11:03:53.065" v="1321" actId="20577"/>
        <pc:sldMkLst>
          <pc:docMk/>
          <pc:sldMk cId="1955507041" sldId="278"/>
        </pc:sldMkLst>
        <pc:spChg chg="mod">
          <ac:chgData name="6D25 LO PAK KI KAPAKKI" userId="1d9645cf-eaab-4cae-b7e1-7c5aa5a61423" providerId="ADAL" clId="{DA004CC9-55DF-42E9-9F95-83D0FE135BD5}" dt="2023-02-04T11:03:53.065" v="1321" actId="20577"/>
          <ac:spMkLst>
            <pc:docMk/>
            <pc:sldMk cId="1955507041" sldId="278"/>
            <ac:spMk id="2" creationId="{095FAFDB-1193-C2B5-8EB9-25B7E7F23463}"/>
          </ac:spMkLst>
        </pc:spChg>
      </pc:sldChg>
      <pc:sldChg chg="modSp new mod">
        <pc:chgData name="6D25 LO PAK KI KAPAKKI" userId="1d9645cf-eaab-4cae-b7e1-7c5aa5a61423" providerId="ADAL" clId="{DA004CC9-55DF-42E9-9F95-83D0FE135BD5}" dt="2023-02-04T11:11:00.536" v="1919" actId="20577"/>
        <pc:sldMkLst>
          <pc:docMk/>
          <pc:sldMk cId="1651727571" sldId="279"/>
        </pc:sldMkLst>
        <pc:spChg chg="mod">
          <ac:chgData name="6D25 LO PAK KI KAPAKKI" userId="1d9645cf-eaab-4cae-b7e1-7c5aa5a61423" providerId="ADAL" clId="{DA004CC9-55DF-42E9-9F95-83D0FE135BD5}" dt="2023-02-04T11:10:46.619" v="1882" actId="403"/>
          <ac:spMkLst>
            <pc:docMk/>
            <pc:sldMk cId="1651727571" sldId="279"/>
            <ac:spMk id="2" creationId="{6F41CB3A-C14C-476E-0EAF-FEFF8EA2B530}"/>
          </ac:spMkLst>
        </pc:spChg>
        <pc:spChg chg="mod">
          <ac:chgData name="6D25 LO PAK KI KAPAKKI" userId="1d9645cf-eaab-4cae-b7e1-7c5aa5a61423" providerId="ADAL" clId="{DA004CC9-55DF-42E9-9F95-83D0FE135BD5}" dt="2023-02-04T11:11:00.536" v="1919" actId="20577"/>
          <ac:spMkLst>
            <pc:docMk/>
            <pc:sldMk cId="1651727571" sldId="279"/>
            <ac:spMk id="3" creationId="{B47985B2-225F-EC3B-52E8-3AAEE7E6A5A6}"/>
          </ac:spMkLst>
        </pc:spChg>
      </pc:sldChg>
      <pc:sldChg chg="addSp modSp new mod">
        <pc:chgData name="6D25 LO PAK KI KAPAKKI" userId="1d9645cf-eaab-4cae-b7e1-7c5aa5a61423" providerId="ADAL" clId="{DA004CC9-55DF-42E9-9F95-83D0FE135BD5}" dt="2023-02-04T11:11:53.787" v="1933" actId="1076"/>
        <pc:sldMkLst>
          <pc:docMk/>
          <pc:sldMk cId="154944817" sldId="280"/>
        </pc:sldMkLst>
        <pc:picChg chg="add mod">
          <ac:chgData name="6D25 LO PAK KI KAPAKKI" userId="1d9645cf-eaab-4cae-b7e1-7c5aa5a61423" providerId="ADAL" clId="{DA004CC9-55DF-42E9-9F95-83D0FE135BD5}" dt="2023-02-04T11:11:53.787" v="1933" actId="1076"/>
          <ac:picMkLst>
            <pc:docMk/>
            <pc:sldMk cId="154944817" sldId="280"/>
            <ac:picMk id="3" creationId="{ABA09783-0982-B648-02D3-7128867E4044}"/>
          </ac:picMkLst>
        </pc:picChg>
      </pc:sldChg>
      <pc:sldChg chg="addSp delSp modSp new del">
        <pc:chgData name="6D25 LO PAK KI KAPAKKI" userId="1d9645cf-eaab-4cae-b7e1-7c5aa5a61423" providerId="ADAL" clId="{DA004CC9-55DF-42E9-9F95-83D0FE135BD5}" dt="2023-02-04T11:11:48.952" v="1930" actId="47"/>
        <pc:sldMkLst>
          <pc:docMk/>
          <pc:sldMk cId="329946745" sldId="280"/>
        </pc:sldMkLst>
        <pc:picChg chg="add del mod">
          <ac:chgData name="6D25 LO PAK KI KAPAKKI" userId="1d9645cf-eaab-4cae-b7e1-7c5aa5a61423" providerId="ADAL" clId="{DA004CC9-55DF-42E9-9F95-83D0FE135BD5}" dt="2023-02-04T11:11:45.040" v="1929"/>
          <ac:picMkLst>
            <pc:docMk/>
            <pc:sldMk cId="329946745" sldId="280"/>
            <ac:picMk id="5" creationId="{32997A90-AC3B-08D3-4366-99FFC8DD387A}"/>
          </ac:picMkLst>
        </pc:picChg>
      </pc:sldChg>
      <pc:sldChg chg="addSp modSp new mod modAnim">
        <pc:chgData name="6D25 LO PAK KI KAPAKKI" userId="1d9645cf-eaab-4cae-b7e1-7c5aa5a61423" providerId="ADAL" clId="{DA004CC9-55DF-42E9-9F95-83D0FE135BD5}" dt="2023-02-04T11:18:52.302" v="2547"/>
        <pc:sldMkLst>
          <pc:docMk/>
          <pc:sldMk cId="2407773752" sldId="281"/>
        </pc:sldMkLst>
        <pc:spChg chg="mod">
          <ac:chgData name="6D25 LO PAK KI KAPAKKI" userId="1d9645cf-eaab-4cae-b7e1-7c5aa5a61423" providerId="ADAL" clId="{DA004CC9-55DF-42E9-9F95-83D0FE135BD5}" dt="2023-02-04T11:17:57.773" v="2528" actId="403"/>
          <ac:spMkLst>
            <pc:docMk/>
            <pc:sldMk cId="2407773752" sldId="281"/>
            <ac:spMk id="2" creationId="{F40E67E5-CB83-5D7F-FFC0-D36232896689}"/>
          </ac:spMkLst>
        </pc:spChg>
        <pc:picChg chg="add mod">
          <ac:chgData name="6D25 LO PAK KI KAPAKKI" userId="1d9645cf-eaab-4cae-b7e1-7c5aa5a61423" providerId="ADAL" clId="{DA004CC9-55DF-42E9-9F95-83D0FE135BD5}" dt="2023-02-04T11:18:43.258" v="2544" actId="1076"/>
          <ac:picMkLst>
            <pc:docMk/>
            <pc:sldMk cId="2407773752" sldId="281"/>
            <ac:picMk id="5" creationId="{B5A0F2C6-A2EF-8805-FF26-D26737CA89CE}"/>
          </ac:picMkLst>
        </pc:picChg>
        <pc:picChg chg="add mod">
          <ac:chgData name="6D25 LO PAK KI KAPAKKI" userId="1d9645cf-eaab-4cae-b7e1-7c5aa5a61423" providerId="ADAL" clId="{DA004CC9-55DF-42E9-9F95-83D0FE135BD5}" dt="2023-02-04T11:18:38.987" v="2540" actId="1076"/>
          <ac:picMkLst>
            <pc:docMk/>
            <pc:sldMk cId="2407773752" sldId="281"/>
            <ac:picMk id="4098" creationId="{3592EE1B-83AB-3E2D-B380-F3F18C2C9875}"/>
          </ac:picMkLst>
        </pc:picChg>
      </pc:sldChg>
    </pc:docChg>
  </pc:docChgLst>
  <pc:docChgLst>
    <pc:chgData name="6D25 LO PAK KI KAPAKKI" userId="1d9645cf-eaab-4cae-b7e1-7c5aa5a61423" providerId="ADAL" clId="{742B3543-16D2-4F08-9F32-FA9F312EBA1D}"/>
    <pc:docChg chg="undo custSel addSld delSld modSld sldOrd">
      <pc:chgData name="6D25 LO PAK KI KAPAKKI" userId="1d9645cf-eaab-4cae-b7e1-7c5aa5a61423" providerId="ADAL" clId="{742B3543-16D2-4F08-9F32-FA9F312EBA1D}" dt="2022-11-28T03:21:40.157" v="1083" actId="20577"/>
      <pc:docMkLst>
        <pc:docMk/>
      </pc:docMkLst>
      <pc:sldChg chg="modSp mod">
        <pc:chgData name="6D25 LO PAK KI KAPAKKI" userId="1d9645cf-eaab-4cae-b7e1-7c5aa5a61423" providerId="ADAL" clId="{742B3543-16D2-4F08-9F32-FA9F312EBA1D}" dt="2022-11-28T02:41:43.111" v="134" actId="20577"/>
        <pc:sldMkLst>
          <pc:docMk/>
          <pc:sldMk cId="0" sldId="256"/>
        </pc:sldMkLst>
        <pc:spChg chg="mod">
          <ac:chgData name="6D25 LO PAK KI KAPAKKI" userId="1d9645cf-eaab-4cae-b7e1-7c5aa5a61423" providerId="ADAL" clId="{742B3543-16D2-4F08-9F32-FA9F312EBA1D}" dt="2022-11-28T02:40:14.351" v="7" actId="1076"/>
          <ac:spMkLst>
            <pc:docMk/>
            <pc:sldMk cId="0" sldId="256"/>
            <ac:spMk id="75" creationId="{00000000-0000-0000-0000-000000000000}"/>
          </ac:spMkLst>
        </pc:spChg>
        <pc:spChg chg="mod">
          <ac:chgData name="6D25 LO PAK KI KAPAKKI" userId="1d9645cf-eaab-4cae-b7e1-7c5aa5a61423" providerId="ADAL" clId="{742B3543-16D2-4F08-9F32-FA9F312EBA1D}" dt="2022-11-28T02:41:21.429" v="108" actId="20577"/>
          <ac:spMkLst>
            <pc:docMk/>
            <pc:sldMk cId="0" sldId="256"/>
            <ac:spMk id="85" creationId="{00000000-0000-0000-0000-000000000000}"/>
          </ac:spMkLst>
        </pc:spChg>
        <pc:spChg chg="mod">
          <ac:chgData name="6D25 LO PAK KI KAPAKKI" userId="1d9645cf-eaab-4cae-b7e1-7c5aa5a61423" providerId="ADAL" clId="{742B3543-16D2-4F08-9F32-FA9F312EBA1D}" dt="2022-11-28T02:41:43.111" v="134" actId="20577"/>
          <ac:spMkLst>
            <pc:docMk/>
            <pc:sldMk cId="0" sldId="256"/>
            <ac:spMk id="87" creationId="{00000000-0000-0000-0000-000000000000}"/>
          </ac:spMkLst>
        </pc:spChg>
      </pc:sldChg>
      <pc:sldChg chg="modSp mod">
        <pc:chgData name="6D25 LO PAK KI KAPAKKI" userId="1d9645cf-eaab-4cae-b7e1-7c5aa5a61423" providerId="ADAL" clId="{742B3543-16D2-4F08-9F32-FA9F312EBA1D}" dt="2022-11-28T02:50:15.348" v="239" actId="20577"/>
        <pc:sldMkLst>
          <pc:docMk/>
          <pc:sldMk cId="0" sldId="257"/>
        </pc:sldMkLst>
        <pc:spChg chg="mod">
          <ac:chgData name="6D25 LO PAK KI KAPAKKI" userId="1d9645cf-eaab-4cae-b7e1-7c5aa5a61423" providerId="ADAL" clId="{742B3543-16D2-4F08-9F32-FA9F312EBA1D}" dt="2022-11-28T02:50:15.348" v="239" actId="20577"/>
          <ac:spMkLst>
            <pc:docMk/>
            <pc:sldMk cId="0" sldId="257"/>
            <ac:spMk id="95" creationId="{00000000-0000-0000-0000-000000000000}"/>
          </ac:spMkLst>
        </pc:spChg>
      </pc:sldChg>
      <pc:sldChg chg="modSp mod">
        <pc:chgData name="6D25 LO PAK KI KAPAKKI" userId="1d9645cf-eaab-4cae-b7e1-7c5aa5a61423" providerId="ADAL" clId="{742B3543-16D2-4F08-9F32-FA9F312EBA1D}" dt="2022-11-28T03:21:40.157" v="1083" actId="20577"/>
        <pc:sldMkLst>
          <pc:docMk/>
          <pc:sldMk cId="0" sldId="258"/>
        </pc:sldMkLst>
        <pc:spChg chg="mod">
          <ac:chgData name="6D25 LO PAK KI KAPAKKI" userId="1d9645cf-eaab-4cae-b7e1-7c5aa5a61423" providerId="ADAL" clId="{742B3543-16D2-4F08-9F32-FA9F312EBA1D}" dt="2022-11-28T03:00:53.411" v="514" actId="20577"/>
          <ac:spMkLst>
            <pc:docMk/>
            <pc:sldMk cId="0" sldId="258"/>
            <ac:spMk id="110" creationId="{00000000-0000-0000-0000-000000000000}"/>
          </ac:spMkLst>
        </pc:spChg>
        <pc:spChg chg="mod">
          <ac:chgData name="6D25 LO PAK KI KAPAKKI" userId="1d9645cf-eaab-4cae-b7e1-7c5aa5a61423" providerId="ADAL" clId="{742B3543-16D2-4F08-9F32-FA9F312EBA1D}" dt="2022-11-28T03:21:40.157" v="1083" actId="20577"/>
          <ac:spMkLst>
            <pc:docMk/>
            <pc:sldMk cId="0" sldId="258"/>
            <ac:spMk id="111" creationId="{00000000-0000-0000-0000-000000000000}"/>
          </ac:spMkLst>
        </pc:spChg>
      </pc:sldChg>
      <pc:sldChg chg="addSp delSp modSp new del mod">
        <pc:chgData name="6D25 LO PAK KI KAPAKKI" userId="1d9645cf-eaab-4cae-b7e1-7c5aa5a61423" providerId="ADAL" clId="{742B3543-16D2-4F08-9F32-FA9F312EBA1D}" dt="2022-11-28T02:58:11.134" v="340" actId="2696"/>
        <pc:sldMkLst>
          <pc:docMk/>
          <pc:sldMk cId="1380652344" sldId="270"/>
        </pc:sldMkLst>
        <pc:spChg chg="mod">
          <ac:chgData name="6D25 LO PAK KI KAPAKKI" userId="1d9645cf-eaab-4cae-b7e1-7c5aa5a61423" providerId="ADAL" clId="{742B3543-16D2-4F08-9F32-FA9F312EBA1D}" dt="2022-11-28T02:51:26.336" v="289" actId="20577"/>
          <ac:spMkLst>
            <pc:docMk/>
            <pc:sldMk cId="1380652344" sldId="270"/>
            <ac:spMk id="2" creationId="{CEFD2A80-3B72-2942-2FF0-4FE47CEAABD1}"/>
          </ac:spMkLst>
        </pc:spChg>
        <pc:picChg chg="add del mod">
          <ac:chgData name="6D25 LO PAK KI KAPAKKI" userId="1d9645cf-eaab-4cae-b7e1-7c5aa5a61423" providerId="ADAL" clId="{742B3543-16D2-4F08-9F32-FA9F312EBA1D}" dt="2022-11-28T02:57:39.734" v="295" actId="21"/>
          <ac:picMkLst>
            <pc:docMk/>
            <pc:sldMk cId="1380652344" sldId="270"/>
            <ac:picMk id="5" creationId="{802D97A2-2FCA-C3D3-A850-026FBC8CAD59}"/>
          </ac:picMkLst>
        </pc:picChg>
        <pc:picChg chg="add del mod">
          <ac:chgData name="6D25 LO PAK KI KAPAKKI" userId="1d9645cf-eaab-4cae-b7e1-7c5aa5a61423" providerId="ADAL" clId="{742B3543-16D2-4F08-9F32-FA9F312EBA1D}" dt="2022-11-28T02:57:39.734" v="295" actId="21"/>
          <ac:picMkLst>
            <pc:docMk/>
            <pc:sldMk cId="1380652344" sldId="270"/>
            <ac:picMk id="7" creationId="{CDCFC9E5-103F-21E7-BA97-89F35B81CDC2}"/>
          </ac:picMkLst>
        </pc:picChg>
      </pc:sldChg>
      <pc:sldChg chg="addSp delSp modSp new mod">
        <pc:chgData name="6D25 LO PAK KI KAPAKKI" userId="1d9645cf-eaab-4cae-b7e1-7c5aa5a61423" providerId="ADAL" clId="{742B3543-16D2-4F08-9F32-FA9F312EBA1D}" dt="2022-11-28T03:00:40.017" v="484" actId="1076"/>
        <pc:sldMkLst>
          <pc:docMk/>
          <pc:sldMk cId="2504249913" sldId="271"/>
        </pc:sldMkLst>
        <pc:spChg chg="mod">
          <ac:chgData name="6D25 LO PAK KI KAPAKKI" userId="1d9645cf-eaab-4cae-b7e1-7c5aa5a61423" providerId="ADAL" clId="{742B3543-16D2-4F08-9F32-FA9F312EBA1D}" dt="2022-11-28T02:58:04.698" v="339" actId="20577"/>
          <ac:spMkLst>
            <pc:docMk/>
            <pc:sldMk cId="2504249913" sldId="271"/>
            <ac:spMk id="2" creationId="{0DEC32F8-B5F4-B2FF-153A-F17F1FA27DBA}"/>
          </ac:spMkLst>
        </pc:spChg>
        <pc:spChg chg="add del mod">
          <ac:chgData name="6D25 LO PAK KI KAPAKKI" userId="1d9645cf-eaab-4cae-b7e1-7c5aa5a61423" providerId="ADAL" clId="{742B3543-16D2-4F08-9F32-FA9F312EBA1D}" dt="2022-11-28T02:58:29.199" v="345"/>
          <ac:spMkLst>
            <pc:docMk/>
            <pc:sldMk cId="2504249913" sldId="271"/>
            <ac:spMk id="6" creationId="{19F3F2BC-A1F2-90A5-9F74-7B48C946AB99}"/>
          </ac:spMkLst>
        </pc:spChg>
        <pc:spChg chg="add mod">
          <ac:chgData name="6D25 LO PAK KI KAPAKKI" userId="1d9645cf-eaab-4cae-b7e1-7c5aa5a61423" providerId="ADAL" clId="{742B3543-16D2-4F08-9F32-FA9F312EBA1D}" dt="2022-11-28T03:00:36.968" v="482" actId="1076"/>
          <ac:spMkLst>
            <pc:docMk/>
            <pc:sldMk cId="2504249913" sldId="271"/>
            <ac:spMk id="7" creationId="{2EB28E6C-9843-34F6-BFA2-CFDFEFC3794A}"/>
          </ac:spMkLst>
        </pc:spChg>
        <pc:spChg chg="mod">
          <ac:chgData name="6D25 LO PAK KI KAPAKKI" userId="1d9645cf-eaab-4cae-b7e1-7c5aa5a61423" providerId="ADAL" clId="{742B3543-16D2-4F08-9F32-FA9F312EBA1D}" dt="2022-11-28T03:00:10.289" v="466"/>
          <ac:spMkLst>
            <pc:docMk/>
            <pc:sldMk cId="2504249913" sldId="271"/>
            <ac:spMk id="9" creationId="{E39D0E94-9455-A551-6E58-B1CB70BC0C8E}"/>
          </ac:spMkLst>
        </pc:spChg>
        <pc:spChg chg="mod">
          <ac:chgData name="6D25 LO PAK KI KAPAKKI" userId="1d9645cf-eaab-4cae-b7e1-7c5aa5a61423" providerId="ADAL" clId="{742B3543-16D2-4F08-9F32-FA9F312EBA1D}" dt="2022-11-28T03:00:10.289" v="466"/>
          <ac:spMkLst>
            <pc:docMk/>
            <pc:sldMk cId="2504249913" sldId="271"/>
            <ac:spMk id="10" creationId="{239C3C4A-A843-FA21-8C6F-52659D05B6B6}"/>
          </ac:spMkLst>
        </pc:spChg>
        <pc:spChg chg="mod">
          <ac:chgData name="6D25 LO PAK KI KAPAKKI" userId="1d9645cf-eaab-4cae-b7e1-7c5aa5a61423" providerId="ADAL" clId="{742B3543-16D2-4F08-9F32-FA9F312EBA1D}" dt="2022-11-28T03:00:10.289" v="466"/>
          <ac:spMkLst>
            <pc:docMk/>
            <pc:sldMk cId="2504249913" sldId="271"/>
            <ac:spMk id="11" creationId="{DD216819-7FEC-815B-9130-41C817DE1CAB}"/>
          </ac:spMkLst>
        </pc:spChg>
        <pc:spChg chg="mod">
          <ac:chgData name="6D25 LO PAK KI KAPAKKI" userId="1d9645cf-eaab-4cae-b7e1-7c5aa5a61423" providerId="ADAL" clId="{742B3543-16D2-4F08-9F32-FA9F312EBA1D}" dt="2022-11-28T03:00:10.289" v="466"/>
          <ac:spMkLst>
            <pc:docMk/>
            <pc:sldMk cId="2504249913" sldId="271"/>
            <ac:spMk id="12" creationId="{36CC4828-5372-8D4E-0BDA-A3BED6771E45}"/>
          </ac:spMkLst>
        </pc:spChg>
        <pc:grpChg chg="add mod">
          <ac:chgData name="6D25 LO PAK KI KAPAKKI" userId="1d9645cf-eaab-4cae-b7e1-7c5aa5a61423" providerId="ADAL" clId="{742B3543-16D2-4F08-9F32-FA9F312EBA1D}" dt="2022-11-28T03:00:38.532" v="483" actId="1076"/>
          <ac:grpSpMkLst>
            <pc:docMk/>
            <pc:sldMk cId="2504249913" sldId="271"/>
            <ac:grpSpMk id="8" creationId="{05B739BD-FD69-7B23-E303-79DC1C86023C}"/>
          </ac:grpSpMkLst>
        </pc:grpChg>
        <pc:picChg chg="add mod">
          <ac:chgData name="6D25 LO PAK KI KAPAKKI" userId="1d9645cf-eaab-4cae-b7e1-7c5aa5a61423" providerId="ADAL" clId="{742B3543-16D2-4F08-9F32-FA9F312EBA1D}" dt="2022-11-28T03:00:32.083" v="479" actId="1076"/>
          <ac:picMkLst>
            <pc:docMk/>
            <pc:sldMk cId="2504249913" sldId="271"/>
            <ac:picMk id="4" creationId="{F527964E-40C6-C308-9F09-10DBBE5F40FE}"/>
          </ac:picMkLst>
        </pc:picChg>
        <pc:picChg chg="add mod">
          <ac:chgData name="6D25 LO PAK KI KAPAKKI" userId="1d9645cf-eaab-4cae-b7e1-7c5aa5a61423" providerId="ADAL" clId="{742B3543-16D2-4F08-9F32-FA9F312EBA1D}" dt="2022-11-28T03:00:40.017" v="484" actId="1076"/>
          <ac:picMkLst>
            <pc:docMk/>
            <pc:sldMk cId="2504249913" sldId="271"/>
            <ac:picMk id="5" creationId="{EEABCA82-1EB4-A140-2403-B2AFB909E76B}"/>
          </ac:picMkLst>
        </pc:picChg>
      </pc:sldChg>
      <pc:sldChg chg="addSp modSp new mod ord">
        <pc:chgData name="6D25 LO PAK KI KAPAKKI" userId="1d9645cf-eaab-4cae-b7e1-7c5aa5a61423" providerId="ADAL" clId="{742B3543-16D2-4F08-9F32-FA9F312EBA1D}" dt="2022-11-28T03:18:12.104" v="688" actId="1076"/>
        <pc:sldMkLst>
          <pc:docMk/>
          <pc:sldMk cId="1314664380" sldId="272"/>
        </pc:sldMkLst>
        <pc:picChg chg="add mod">
          <ac:chgData name="6D25 LO PAK KI KAPAKKI" userId="1d9645cf-eaab-4cae-b7e1-7c5aa5a61423" providerId="ADAL" clId="{742B3543-16D2-4F08-9F32-FA9F312EBA1D}" dt="2022-11-28T03:05:58.908" v="679" actId="1076"/>
          <ac:picMkLst>
            <pc:docMk/>
            <pc:sldMk cId="1314664380" sldId="272"/>
            <ac:picMk id="3" creationId="{43BF1401-81DC-8FD0-B577-64F8152A1DD4}"/>
          </ac:picMkLst>
        </pc:picChg>
        <pc:picChg chg="add mod">
          <ac:chgData name="6D25 LO PAK KI KAPAKKI" userId="1d9645cf-eaab-4cae-b7e1-7c5aa5a61423" providerId="ADAL" clId="{742B3543-16D2-4F08-9F32-FA9F312EBA1D}" dt="2022-11-28T03:05:57.757" v="678" actId="1076"/>
          <ac:picMkLst>
            <pc:docMk/>
            <pc:sldMk cId="1314664380" sldId="272"/>
            <ac:picMk id="5" creationId="{845CF1B5-7FCB-4667-C80C-C06BC095032A}"/>
          </ac:picMkLst>
        </pc:picChg>
        <pc:picChg chg="add mod">
          <ac:chgData name="6D25 LO PAK KI KAPAKKI" userId="1d9645cf-eaab-4cae-b7e1-7c5aa5a61423" providerId="ADAL" clId="{742B3543-16D2-4F08-9F32-FA9F312EBA1D}" dt="2022-11-28T03:03:58.608" v="659" actId="1076"/>
          <ac:picMkLst>
            <pc:docMk/>
            <pc:sldMk cId="1314664380" sldId="272"/>
            <ac:picMk id="7" creationId="{AA5AA2F7-14A2-C66F-82B1-7CED03C6AC51}"/>
          </ac:picMkLst>
        </pc:picChg>
        <pc:picChg chg="add mod">
          <ac:chgData name="6D25 LO PAK KI KAPAKKI" userId="1d9645cf-eaab-4cae-b7e1-7c5aa5a61423" providerId="ADAL" clId="{742B3543-16D2-4F08-9F32-FA9F312EBA1D}" dt="2022-11-28T03:04:00.201" v="660" actId="1076"/>
          <ac:picMkLst>
            <pc:docMk/>
            <pc:sldMk cId="1314664380" sldId="272"/>
            <ac:picMk id="9" creationId="{B97C26E8-EDDC-A3DA-E11F-76C9DC296B1A}"/>
          </ac:picMkLst>
        </pc:picChg>
        <pc:picChg chg="add mod">
          <ac:chgData name="6D25 LO PAK KI KAPAKKI" userId="1d9645cf-eaab-4cae-b7e1-7c5aa5a61423" providerId="ADAL" clId="{742B3543-16D2-4F08-9F32-FA9F312EBA1D}" dt="2022-11-28T03:05:52.230" v="676" actId="1076"/>
          <ac:picMkLst>
            <pc:docMk/>
            <pc:sldMk cId="1314664380" sldId="272"/>
            <ac:picMk id="11" creationId="{D898C1E7-27DF-61A4-A944-0EFF74FAB2C4}"/>
          </ac:picMkLst>
        </pc:picChg>
        <pc:picChg chg="add mod">
          <ac:chgData name="6D25 LO PAK KI KAPAKKI" userId="1d9645cf-eaab-4cae-b7e1-7c5aa5a61423" providerId="ADAL" clId="{742B3543-16D2-4F08-9F32-FA9F312EBA1D}" dt="2022-11-28T03:05:54.562" v="677" actId="1076"/>
          <ac:picMkLst>
            <pc:docMk/>
            <pc:sldMk cId="1314664380" sldId="272"/>
            <ac:picMk id="13" creationId="{0EB8A79D-1C7E-90C9-3726-B500E97BF3C5}"/>
          </ac:picMkLst>
        </pc:picChg>
        <pc:picChg chg="add mod">
          <ac:chgData name="6D25 LO PAK KI KAPAKKI" userId="1d9645cf-eaab-4cae-b7e1-7c5aa5a61423" providerId="ADAL" clId="{742B3543-16D2-4F08-9F32-FA9F312EBA1D}" dt="2022-11-28T03:05:43.823" v="671" actId="1076"/>
          <ac:picMkLst>
            <pc:docMk/>
            <pc:sldMk cId="1314664380" sldId="272"/>
            <ac:picMk id="15" creationId="{03C7D5A0-5BF2-0869-7E80-53A7C64C00DC}"/>
          </ac:picMkLst>
        </pc:picChg>
        <pc:picChg chg="add mod">
          <ac:chgData name="6D25 LO PAK KI KAPAKKI" userId="1d9645cf-eaab-4cae-b7e1-7c5aa5a61423" providerId="ADAL" clId="{742B3543-16D2-4F08-9F32-FA9F312EBA1D}" dt="2022-11-28T03:06:17.688" v="681" actId="1076"/>
          <ac:picMkLst>
            <pc:docMk/>
            <pc:sldMk cId="1314664380" sldId="272"/>
            <ac:picMk id="17" creationId="{9D6C6546-627A-FBBD-C596-5E4E0DE15BF6}"/>
          </ac:picMkLst>
        </pc:picChg>
        <pc:picChg chg="add mod">
          <ac:chgData name="6D25 LO PAK KI KAPAKKI" userId="1d9645cf-eaab-4cae-b7e1-7c5aa5a61423" providerId="ADAL" clId="{742B3543-16D2-4F08-9F32-FA9F312EBA1D}" dt="2022-11-28T03:16:37.610" v="686" actId="1076"/>
          <ac:picMkLst>
            <pc:docMk/>
            <pc:sldMk cId="1314664380" sldId="272"/>
            <ac:picMk id="19" creationId="{2BFDB65A-F259-001D-8FC6-F4C120C090DA}"/>
          </ac:picMkLst>
        </pc:picChg>
        <pc:picChg chg="add mod">
          <ac:chgData name="6D25 LO PAK KI KAPAKKI" userId="1d9645cf-eaab-4cae-b7e1-7c5aa5a61423" providerId="ADAL" clId="{742B3543-16D2-4F08-9F32-FA9F312EBA1D}" dt="2022-11-28T03:18:12.104" v="688" actId="1076"/>
          <ac:picMkLst>
            <pc:docMk/>
            <pc:sldMk cId="1314664380" sldId="272"/>
            <ac:picMk id="21" creationId="{34A0CA75-5BA3-0C26-0F87-261306BC4B0F}"/>
          </ac:picMkLst>
        </pc:picChg>
        <pc:picChg chg="add mod">
          <ac:chgData name="6D25 LO PAK KI KAPAKKI" userId="1d9645cf-eaab-4cae-b7e1-7c5aa5a61423" providerId="ADAL" clId="{742B3543-16D2-4F08-9F32-FA9F312EBA1D}" dt="2022-11-28T03:05:49.185" v="674" actId="1076"/>
          <ac:picMkLst>
            <pc:docMk/>
            <pc:sldMk cId="1314664380" sldId="272"/>
            <ac:picMk id="1026" creationId="{99339D3F-E61F-F81B-E5B3-4353DEDBD48E}"/>
          </ac:picMkLst>
        </pc:picChg>
      </pc:sldChg>
      <pc:sldMasterChg chg="delSldLayout">
        <pc:chgData name="6D25 LO PAK KI KAPAKKI" userId="1d9645cf-eaab-4cae-b7e1-7c5aa5a61423" providerId="ADAL" clId="{742B3543-16D2-4F08-9F32-FA9F312EBA1D}" dt="2022-11-28T02:58:11.134" v="340" actId="2696"/>
        <pc:sldMasterMkLst>
          <pc:docMk/>
          <pc:sldMasterMk cId="0" sldId="2147483648"/>
        </pc:sldMasterMkLst>
        <pc:sldLayoutChg chg="del">
          <pc:chgData name="6D25 LO PAK KI KAPAKKI" userId="1d9645cf-eaab-4cae-b7e1-7c5aa5a61423" providerId="ADAL" clId="{742B3543-16D2-4F08-9F32-FA9F312EBA1D}" dt="2022-11-28T02:58:11.134" v="340" actId="2696"/>
          <pc:sldLayoutMkLst>
            <pc:docMk/>
            <pc:sldMasterMk cId="0" sldId="2147483648"/>
            <pc:sldLayoutMk cId="0" sldId="2147483657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3" name="Google Shape;303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3" name="Google Shape;343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" name="Google Shape;12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6" name="Google Shape;21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1" name="Google Shape;23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5"/>
          <p:cNvSpPr txBox="1">
            <a:spLocks noGrp="1"/>
          </p:cNvSpPr>
          <p:nvPr>
            <p:ph type="ctrTitle"/>
          </p:nvPr>
        </p:nvSpPr>
        <p:spPr>
          <a:xfrm>
            <a:off x="1328840" y="2671851"/>
            <a:ext cx="6031600" cy="15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cxnSp>
        <p:nvCxnSpPr>
          <p:cNvPr id="15" name="Google Shape;15;p15"/>
          <p:cNvCxnSpPr/>
          <p:nvPr/>
        </p:nvCxnSpPr>
        <p:spPr>
          <a:xfrm>
            <a:off x="-8033" y="4902016"/>
            <a:ext cx="12216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15"/>
          <p:cNvSpPr/>
          <p:nvPr/>
        </p:nvSpPr>
        <p:spPr>
          <a:xfrm>
            <a:off x="1490600" y="4524000"/>
            <a:ext cx="756000" cy="756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Completely blank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6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0" algn="r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marL="0" lvl="1" indent="0" algn="r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marL="0" lvl="2" indent="0" algn="r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marL="0" lvl="3" indent="0" algn="r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marL="0" lvl="4" indent="0" algn="r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marL="0" lvl="5" indent="0" algn="r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marL="0" lvl="6" indent="0" algn="r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marL="0" lvl="7" indent="0" algn="r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marL="0" lvl="8" indent="0" algn="r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17"/>
          <p:cNvCxnSpPr/>
          <p:nvPr/>
        </p:nvCxnSpPr>
        <p:spPr>
          <a:xfrm>
            <a:off x="0" y="1508967"/>
            <a:ext cx="1834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" name="Google Shape;21;p17"/>
          <p:cNvSpPr/>
          <p:nvPr/>
        </p:nvSpPr>
        <p:spPr>
          <a:xfrm>
            <a:off x="1089967" y="1238356"/>
            <a:ext cx="541200" cy="541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17"/>
          <p:cNvSpPr txBox="1">
            <a:spLocks noGrp="1"/>
          </p:cNvSpPr>
          <p:nvPr>
            <p:ph type="title"/>
          </p:nvPr>
        </p:nvSpPr>
        <p:spPr>
          <a:xfrm>
            <a:off x="1841667" y="1194816"/>
            <a:ext cx="51712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667" b="1"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667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667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667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667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667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667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667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667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23" name="Google Shape;23;p17"/>
          <p:cNvSpPr txBox="1">
            <a:spLocks noGrp="1"/>
          </p:cNvSpPr>
          <p:nvPr>
            <p:ph type="body" idx="1"/>
          </p:nvPr>
        </p:nvSpPr>
        <p:spPr>
          <a:xfrm>
            <a:off x="1841667" y="2155293"/>
            <a:ext cx="9079600" cy="41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32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667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667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24" name="Google Shape;24;p17"/>
          <p:cNvCxnSpPr/>
          <p:nvPr/>
        </p:nvCxnSpPr>
        <p:spPr>
          <a:xfrm>
            <a:off x="7020867" y="1508967"/>
            <a:ext cx="51712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17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0" algn="r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marL="0" lvl="1" indent="0" algn="r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marL="0" lvl="2" indent="0" algn="r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marL="0" lvl="3" indent="0" algn="r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marL="0" lvl="4" indent="0" algn="r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marL="0" lvl="5" indent="0" algn="r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marL="0" lvl="6" indent="0" algn="r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marL="0" lvl="7" indent="0" algn="r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marL="0" lvl="8" indent="0" algn="r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8"/>
          <p:cNvSpPr txBox="1">
            <a:spLocks noGrp="1"/>
          </p:cNvSpPr>
          <p:nvPr>
            <p:ph type="subTitle" idx="1"/>
          </p:nvPr>
        </p:nvSpPr>
        <p:spPr>
          <a:xfrm>
            <a:off x="2696400" y="3754564"/>
            <a:ext cx="7455200" cy="10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867">
                <a:highlight>
                  <a:schemeClr val="accent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  <a:highlight>
                  <a:schemeClr val="accent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  <a:highlight>
                  <a:schemeClr val="accent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  <a:highlight>
                  <a:schemeClr val="accent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  <a:highlight>
                  <a:schemeClr val="accent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  <a:highlight>
                  <a:schemeClr val="accent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  <a:highlight>
                  <a:schemeClr val="accent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  <a:highlight>
                  <a:schemeClr val="accent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cxnSp>
        <p:nvCxnSpPr>
          <p:cNvPr id="28" name="Google Shape;28;p18"/>
          <p:cNvCxnSpPr/>
          <p:nvPr/>
        </p:nvCxnSpPr>
        <p:spPr>
          <a:xfrm>
            <a:off x="-8033" y="3429016"/>
            <a:ext cx="2646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18"/>
          <p:cNvSpPr/>
          <p:nvPr/>
        </p:nvSpPr>
        <p:spPr>
          <a:xfrm>
            <a:off x="1490600" y="3051000"/>
            <a:ext cx="756000" cy="756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18"/>
          <p:cNvSpPr txBox="1">
            <a:spLocks noGrp="1"/>
          </p:cNvSpPr>
          <p:nvPr>
            <p:ph type="ctrTitle"/>
          </p:nvPr>
        </p:nvSpPr>
        <p:spPr>
          <a:xfrm>
            <a:off x="2696300" y="2258031"/>
            <a:ext cx="5050400" cy="15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cxnSp>
        <p:nvCxnSpPr>
          <p:cNvPr id="31" name="Google Shape;31;p18"/>
          <p:cNvCxnSpPr/>
          <p:nvPr/>
        </p:nvCxnSpPr>
        <p:spPr>
          <a:xfrm>
            <a:off x="7865300" y="3429000"/>
            <a:ext cx="4334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p18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marL="0" lvl="1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marL="0" lvl="2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marL="0" lvl="3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marL="0" lvl="4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marL="0" lvl="5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marL="0" lvl="6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marL="0" lvl="7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marL="0" lvl="8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9"/>
          <p:cNvSpPr txBox="1">
            <a:spLocks noGrp="1"/>
          </p:cNvSpPr>
          <p:nvPr>
            <p:ph type="body" idx="1"/>
          </p:nvPr>
        </p:nvSpPr>
        <p:spPr>
          <a:xfrm>
            <a:off x="2806733" y="2984000"/>
            <a:ext cx="6578400" cy="10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810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Lora"/>
              <a:buChar char="◉"/>
              <a:defRPr sz="3200" i="1">
                <a:latin typeface="Lora"/>
                <a:ea typeface="Lora"/>
                <a:cs typeface="Lora"/>
                <a:sym typeface="Lora"/>
              </a:defRPr>
            </a:lvl1pPr>
            <a:lvl2pPr marL="914400" lvl="1" indent="-355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○"/>
              <a:defRPr i="1">
                <a:latin typeface="Lora"/>
                <a:ea typeface="Lora"/>
                <a:cs typeface="Lora"/>
                <a:sym typeface="Lora"/>
              </a:defRPr>
            </a:lvl2pPr>
            <a:lvl3pPr marL="1371600" lvl="2" indent="-355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■"/>
              <a:defRPr i="1">
                <a:latin typeface="Lora"/>
                <a:ea typeface="Lora"/>
                <a:cs typeface="Lora"/>
                <a:sym typeface="Lora"/>
              </a:defRPr>
            </a:lvl3pPr>
            <a:lvl4pPr marL="1828800" lvl="3" indent="-381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3200" i="1">
                <a:latin typeface="Lora"/>
                <a:ea typeface="Lora"/>
                <a:cs typeface="Lora"/>
                <a:sym typeface="Lora"/>
              </a:defRPr>
            </a:lvl4pPr>
            <a:lvl5pPr marL="2286000" lvl="4" indent="-381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3200" i="1">
                <a:latin typeface="Lora"/>
                <a:ea typeface="Lora"/>
                <a:cs typeface="Lora"/>
                <a:sym typeface="Lora"/>
              </a:defRPr>
            </a:lvl5pPr>
            <a:lvl6pPr marL="2743200" lvl="5" indent="-381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3200" i="1">
                <a:latin typeface="Lora"/>
                <a:ea typeface="Lora"/>
                <a:cs typeface="Lora"/>
                <a:sym typeface="Lora"/>
              </a:defRPr>
            </a:lvl6pPr>
            <a:lvl7pPr marL="3200400" lvl="6" indent="-381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3200" i="1">
                <a:latin typeface="Lora"/>
                <a:ea typeface="Lora"/>
                <a:cs typeface="Lora"/>
                <a:sym typeface="Lora"/>
              </a:defRPr>
            </a:lvl7pPr>
            <a:lvl8pPr marL="3657600" lvl="7" indent="-381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3200" i="1">
                <a:latin typeface="Lora"/>
                <a:ea typeface="Lora"/>
                <a:cs typeface="Lora"/>
                <a:sym typeface="Lora"/>
              </a:defRPr>
            </a:lvl8pPr>
            <a:lvl9pPr marL="4114800" lvl="8" indent="-381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3200" i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cxnSp>
        <p:nvCxnSpPr>
          <p:cNvPr id="35" name="Google Shape;35;p19"/>
          <p:cNvCxnSpPr/>
          <p:nvPr/>
        </p:nvCxnSpPr>
        <p:spPr>
          <a:xfrm>
            <a:off x="6112100" y="4902000"/>
            <a:ext cx="0" cy="19740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19"/>
          <p:cNvSpPr/>
          <p:nvPr/>
        </p:nvSpPr>
        <p:spPr>
          <a:xfrm>
            <a:off x="5718000" y="4524000"/>
            <a:ext cx="756000" cy="756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9"/>
          <p:cNvSpPr txBox="1"/>
          <p:nvPr/>
        </p:nvSpPr>
        <p:spPr>
          <a:xfrm>
            <a:off x="4791200" y="4550203"/>
            <a:ext cx="260960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ora"/>
              <a:buNone/>
            </a:pPr>
            <a:r>
              <a:rPr lang="en" sz="48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“</a:t>
            </a:r>
            <a:endParaRPr sz="4800"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8" name="Google Shape;38;p19"/>
          <p:cNvSpPr txBox="1">
            <a:spLocks noGrp="1"/>
          </p:cNvSpPr>
          <p:nvPr>
            <p:ph type="sldNum" idx="12"/>
          </p:nvPr>
        </p:nvSpPr>
        <p:spPr>
          <a:xfrm>
            <a:off x="5730200" y="1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0" algn="ct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marL="0" lvl="1" indent="0" algn="ct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marL="0" lvl="2" indent="0" algn="ct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marL="0" lvl="3" indent="0" algn="ct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marL="0" lvl="4" indent="0" algn="ct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marL="0" lvl="5" indent="0" algn="ct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marL="0" lvl="6" indent="0" algn="ct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marL="0" lvl="7" indent="0" algn="ct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marL="0" lvl="8" indent="0" algn="ct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0"/>
          <p:cNvSpPr txBox="1">
            <a:spLocks noGrp="1"/>
          </p:cNvSpPr>
          <p:nvPr>
            <p:ph type="title"/>
          </p:nvPr>
        </p:nvSpPr>
        <p:spPr>
          <a:xfrm>
            <a:off x="1841667" y="1194816"/>
            <a:ext cx="51712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0"/>
          <p:cNvSpPr txBox="1">
            <a:spLocks noGrp="1"/>
          </p:cNvSpPr>
          <p:nvPr>
            <p:ph type="body" idx="1"/>
          </p:nvPr>
        </p:nvSpPr>
        <p:spPr>
          <a:xfrm>
            <a:off x="1841667" y="2158267"/>
            <a:ext cx="4567200" cy="4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◉"/>
              <a:defRPr sz="2667"/>
            </a:lvl1pPr>
            <a:lvl2pPr marL="91440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2286000" lvl="4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2743200" lvl="5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3200400" lvl="6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3657600" lvl="7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4114800" lvl="8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body" idx="2"/>
          </p:nvPr>
        </p:nvSpPr>
        <p:spPr>
          <a:xfrm>
            <a:off x="6683888" y="2158267"/>
            <a:ext cx="4567200" cy="4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◉"/>
              <a:defRPr sz="2667"/>
            </a:lvl1pPr>
            <a:lvl2pPr marL="91440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2286000" lvl="4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2743200" lvl="5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3200400" lvl="6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3657600" lvl="7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4114800" lvl="8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cxnSp>
        <p:nvCxnSpPr>
          <p:cNvPr id="43" name="Google Shape;43;p20"/>
          <p:cNvCxnSpPr/>
          <p:nvPr/>
        </p:nvCxnSpPr>
        <p:spPr>
          <a:xfrm>
            <a:off x="0" y="1508967"/>
            <a:ext cx="1834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20"/>
          <p:cNvSpPr/>
          <p:nvPr/>
        </p:nvSpPr>
        <p:spPr>
          <a:xfrm>
            <a:off x="1089967" y="1238356"/>
            <a:ext cx="541200" cy="541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5" name="Google Shape;45;p20"/>
          <p:cNvCxnSpPr/>
          <p:nvPr/>
        </p:nvCxnSpPr>
        <p:spPr>
          <a:xfrm>
            <a:off x="7020867" y="1508967"/>
            <a:ext cx="51712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20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marL="0" lvl="1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marL="0" lvl="2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marL="0" lvl="3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marL="0" lvl="4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marL="0" lvl="5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marL="0" lvl="6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marL="0" lvl="7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marL="0" lvl="8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1"/>
          <p:cNvSpPr txBox="1">
            <a:spLocks noGrp="1"/>
          </p:cNvSpPr>
          <p:nvPr>
            <p:ph type="title"/>
          </p:nvPr>
        </p:nvSpPr>
        <p:spPr>
          <a:xfrm>
            <a:off x="1841667" y="1194816"/>
            <a:ext cx="51712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1"/>
          <p:cNvSpPr txBox="1">
            <a:spLocks noGrp="1"/>
          </p:cNvSpPr>
          <p:nvPr>
            <p:ph type="body" idx="1"/>
          </p:nvPr>
        </p:nvSpPr>
        <p:spPr>
          <a:xfrm>
            <a:off x="1841667" y="2201433"/>
            <a:ext cx="3112000" cy="41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◉"/>
              <a:defRPr sz="2400"/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37160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21"/>
          <p:cNvSpPr txBox="1">
            <a:spLocks noGrp="1"/>
          </p:cNvSpPr>
          <p:nvPr>
            <p:ph type="body" idx="2"/>
          </p:nvPr>
        </p:nvSpPr>
        <p:spPr>
          <a:xfrm>
            <a:off x="5113216" y="2201433"/>
            <a:ext cx="3112000" cy="41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◉"/>
              <a:defRPr sz="2400"/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37160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21"/>
          <p:cNvSpPr txBox="1">
            <a:spLocks noGrp="1"/>
          </p:cNvSpPr>
          <p:nvPr>
            <p:ph type="body" idx="3"/>
          </p:nvPr>
        </p:nvSpPr>
        <p:spPr>
          <a:xfrm>
            <a:off x="8384764" y="2201433"/>
            <a:ext cx="3112000" cy="41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◉"/>
              <a:defRPr sz="2400"/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37160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cxnSp>
        <p:nvCxnSpPr>
          <p:cNvPr id="52" name="Google Shape;52;p21"/>
          <p:cNvCxnSpPr/>
          <p:nvPr/>
        </p:nvCxnSpPr>
        <p:spPr>
          <a:xfrm>
            <a:off x="0" y="1508967"/>
            <a:ext cx="1834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3" name="Google Shape;53;p21"/>
          <p:cNvSpPr/>
          <p:nvPr/>
        </p:nvSpPr>
        <p:spPr>
          <a:xfrm>
            <a:off x="1089967" y="1238356"/>
            <a:ext cx="541200" cy="541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4" name="Google Shape;54;p21"/>
          <p:cNvCxnSpPr/>
          <p:nvPr/>
        </p:nvCxnSpPr>
        <p:spPr>
          <a:xfrm>
            <a:off x="7020867" y="1508967"/>
            <a:ext cx="51712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5" name="Google Shape;55;p21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marL="0" lvl="1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marL="0" lvl="2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marL="0" lvl="3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marL="0" lvl="4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marL="0" lvl="5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marL="0" lvl="6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marL="0" lvl="7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marL="0" lvl="8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2"/>
          <p:cNvSpPr txBox="1">
            <a:spLocks noGrp="1"/>
          </p:cNvSpPr>
          <p:nvPr>
            <p:ph type="title"/>
          </p:nvPr>
        </p:nvSpPr>
        <p:spPr>
          <a:xfrm>
            <a:off x="1841667" y="1194816"/>
            <a:ext cx="51712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58" name="Google Shape;58;p22"/>
          <p:cNvCxnSpPr/>
          <p:nvPr/>
        </p:nvCxnSpPr>
        <p:spPr>
          <a:xfrm>
            <a:off x="0" y="1508967"/>
            <a:ext cx="1834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9" name="Google Shape;59;p22"/>
          <p:cNvSpPr/>
          <p:nvPr/>
        </p:nvSpPr>
        <p:spPr>
          <a:xfrm>
            <a:off x="1089967" y="1238356"/>
            <a:ext cx="541200" cy="541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0" name="Google Shape;60;p22"/>
          <p:cNvCxnSpPr/>
          <p:nvPr/>
        </p:nvCxnSpPr>
        <p:spPr>
          <a:xfrm>
            <a:off x="7020867" y="1508967"/>
            <a:ext cx="51712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1" name="Google Shape;61;p22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marL="0" lvl="1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marL="0" lvl="2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marL="0" lvl="3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marL="0" lvl="4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marL="0" lvl="5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marL="0" lvl="6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marL="0" lvl="7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marL="0" lvl="8" indent="0" algn="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Google Shape;68;p24"/>
          <p:cNvCxnSpPr/>
          <p:nvPr/>
        </p:nvCxnSpPr>
        <p:spPr>
          <a:xfrm>
            <a:off x="-8033" y="6018305"/>
            <a:ext cx="12216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9" name="Google Shape;69;p24"/>
          <p:cNvSpPr/>
          <p:nvPr/>
        </p:nvSpPr>
        <p:spPr>
          <a:xfrm>
            <a:off x="5724933" y="5647207"/>
            <a:ext cx="742000" cy="742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24"/>
          <p:cNvSpPr txBox="1">
            <a:spLocks noGrp="1"/>
          </p:cNvSpPr>
          <p:nvPr>
            <p:ph type="sldNum" idx="12"/>
          </p:nvPr>
        </p:nvSpPr>
        <p:spPr>
          <a:xfrm>
            <a:off x="5730200" y="6389200"/>
            <a:ext cx="731600" cy="4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ct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marL="0" lvl="1" indent="0" algn="ct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marL="0" lvl="2" indent="0" algn="ct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marL="0" lvl="3" indent="0" algn="ct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marL="0" lvl="4" indent="0" algn="ct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marL="0" lvl="5" indent="0" algn="ct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marL="0" lvl="6" indent="0" algn="ct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marL="0" lvl="7" indent="0" algn="ct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marL="0" lvl="8" indent="0" algn="ctr">
              <a:buClr>
                <a:srgbClr val="1D1D1B"/>
              </a:buClr>
              <a:buSzPts val="1333"/>
              <a:buFont typeface="Lora"/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>
            <a:spLocks noGrp="1"/>
          </p:cNvSpPr>
          <p:nvPr>
            <p:ph type="body" idx="1"/>
          </p:nvPr>
        </p:nvSpPr>
        <p:spPr>
          <a:xfrm>
            <a:off x="1841667" y="2155293"/>
            <a:ext cx="9079600" cy="41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title"/>
          </p:nvPr>
        </p:nvSpPr>
        <p:spPr>
          <a:xfrm>
            <a:off x="1841667" y="1195399"/>
            <a:ext cx="90796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marL="0" marR="0" lvl="1" indent="0" algn="r" rtl="0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marL="0" marR="0" lvl="2" indent="0" algn="r" rtl="0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marL="0" marR="0" lvl="3" indent="0" algn="r" rtl="0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marL="0" marR="0" lvl="4" indent="0" algn="r" rtl="0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marL="0" marR="0" lvl="5" indent="0" algn="r" rtl="0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marL="0" marR="0" lvl="6" indent="0" algn="r" rtl="0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marL="0" marR="0" lvl="7" indent="0" algn="r" rtl="0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marL="0" marR="0" lvl="8" indent="0" algn="r" rtl="0">
              <a:buClr>
                <a:srgbClr val="1D1D1B"/>
              </a:buClr>
              <a:buSzPts val="1333"/>
              <a:buFont typeface="Lora"/>
              <a:buNone/>
              <a:defRPr sz="1333" b="0" i="0" u="none" strike="noStrike" cap="non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"/>
          <p:cNvSpPr txBox="1">
            <a:spLocks noGrp="1"/>
          </p:cNvSpPr>
          <p:nvPr>
            <p:ph type="ctrTitle"/>
          </p:nvPr>
        </p:nvSpPr>
        <p:spPr>
          <a:xfrm>
            <a:off x="885877" y="2349678"/>
            <a:ext cx="10457051" cy="15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4400" dirty="0"/>
              <a:t>More about OCR Technology</a:t>
            </a:r>
          </a:p>
        </p:txBody>
      </p:sp>
      <p:grpSp>
        <p:nvGrpSpPr>
          <p:cNvPr id="76" name="Google Shape;76;p1"/>
          <p:cNvGrpSpPr/>
          <p:nvPr/>
        </p:nvGrpSpPr>
        <p:grpSpPr>
          <a:xfrm>
            <a:off x="1732220" y="4681899"/>
            <a:ext cx="287955" cy="456532"/>
            <a:chOff x="6718575" y="2318625"/>
            <a:chExt cx="256950" cy="407375"/>
          </a:xfrm>
        </p:grpSpPr>
        <p:sp>
          <p:nvSpPr>
            <p:cNvPr id="77" name="Google Shape;77;p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5" name="Google Shape;85;p1"/>
          <p:cNvSpPr txBox="1"/>
          <p:nvPr/>
        </p:nvSpPr>
        <p:spPr>
          <a:xfrm>
            <a:off x="2566262" y="4013413"/>
            <a:ext cx="8776666" cy="8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Montserrat"/>
              <a:buNone/>
            </a:pPr>
            <a:r>
              <a:rPr lang="en-US" sz="3200" b="1" i="0" u="none" strike="noStrike" cap="none" dirty="0">
                <a:solidFill>
                  <a:srgbClr val="7F7F7F"/>
                </a:solidFill>
                <a:latin typeface="Montserrat"/>
                <a:ea typeface="Montserrat"/>
                <a:cs typeface="Montserrat"/>
                <a:sym typeface="Montserrat"/>
              </a:rPr>
              <a:t>Course overview - </a:t>
            </a:r>
            <a:r>
              <a:rPr lang="en-US" sz="3200" b="1" i="0" u="none" strike="noStrike" cap="none" dirty="0" err="1">
                <a:solidFill>
                  <a:srgbClr val="7F7F7F"/>
                </a:solidFill>
                <a:latin typeface="Montserrat"/>
                <a:ea typeface="Montserrat"/>
                <a:cs typeface="Montserrat"/>
                <a:sym typeface="Montserrat"/>
              </a:rPr>
              <a:t>CityU</a:t>
            </a:r>
            <a:r>
              <a:rPr lang="en-US" sz="3200" b="1" i="0" u="none" strike="noStrike" cap="none" dirty="0">
                <a:solidFill>
                  <a:srgbClr val="7F7F7F"/>
                </a:solidFill>
                <a:latin typeface="Montserrat"/>
                <a:ea typeface="Montserrat"/>
                <a:cs typeface="Montserrat"/>
                <a:sym typeface="Montserrat"/>
              </a:rPr>
              <a:t> GEF </a:t>
            </a:r>
            <a:r>
              <a:rPr lang="en-US" sz="3200" b="1" i="0" u="none" strike="noStrike" cap="none" dirty="0" err="1">
                <a:solidFill>
                  <a:srgbClr val="7F7F7F"/>
                </a:solidFill>
                <a:latin typeface="Montserrat"/>
                <a:ea typeface="Montserrat"/>
                <a:cs typeface="Montserrat"/>
                <a:sym typeface="Montserrat"/>
              </a:rPr>
              <a:t>AIoT</a:t>
            </a:r>
            <a:r>
              <a:rPr lang="en-US" sz="3200" b="1" i="0" u="none" strike="noStrike" cap="none" dirty="0">
                <a:solidFill>
                  <a:srgbClr val="7F7F7F"/>
                </a:solidFill>
                <a:latin typeface="Montserrat"/>
                <a:ea typeface="Montserrat"/>
                <a:cs typeface="Montserrat"/>
                <a:sym typeface="Montserrat"/>
              </a:rPr>
              <a:t> 2023</a:t>
            </a:r>
            <a:endParaRPr lang="en-US" dirty="0"/>
          </a:p>
        </p:txBody>
      </p:sp>
      <p:sp>
        <p:nvSpPr>
          <p:cNvPr id="86" name="Google Shape;86;p1"/>
          <p:cNvSpPr/>
          <p:nvPr/>
        </p:nvSpPr>
        <p:spPr>
          <a:xfrm>
            <a:off x="2566262" y="5342987"/>
            <a:ext cx="405538" cy="427553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3154266" y="5252731"/>
            <a:ext cx="8077925" cy="8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i="0" u="none" strike="noStrike" cap="none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Team Members (Project ID)</a:t>
            </a:r>
            <a:endParaRPr dirty="0"/>
          </a:p>
          <a:p>
            <a:pPr marL="0" marR="0" lvl="0" indent="0" algn="l" rtl="0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 i="0" u="none" strike="noStrike" cap="none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27 Lo Pak Ki Kapakki</a:t>
            </a:r>
            <a:endParaRPr sz="2000" b="0" i="0" u="none" strike="noStrike" cap="none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338500" y="476625"/>
            <a:ext cx="9428100" cy="8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0" i="1" u="none" strike="noStrike" cap="non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CityU-EE Gifted Education Fund Programme:</a:t>
            </a:r>
            <a:br>
              <a:rPr lang="en" sz="1700" b="0" i="1" u="none" strike="noStrike" cap="non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700" b="0" i="1" u="none" strike="noStrike" cap="non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AIoT Coding, Engineering and Entrepreneurial Skills Education for Gifted Students</a:t>
            </a:r>
            <a:endParaRPr sz="1700" b="0" i="1" u="none" strike="noStrike" cap="non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9" name="Google Shape;89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3500" y="476625"/>
            <a:ext cx="2385900" cy="60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FAFDB-1193-C2B5-8EB9-25B7E7F23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8840" y="2671851"/>
            <a:ext cx="7974186" cy="1546400"/>
          </a:xfrm>
        </p:spPr>
        <p:txBody>
          <a:bodyPr/>
          <a:lstStyle/>
          <a:p>
            <a:r>
              <a:rPr lang="en-US" altLang="zh-HK" dirty="0"/>
              <a:t>OCR Architectures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19555070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"/>
          <p:cNvSpPr txBox="1">
            <a:spLocks noGrp="1"/>
          </p:cNvSpPr>
          <p:nvPr>
            <p:ph type="title"/>
          </p:nvPr>
        </p:nvSpPr>
        <p:spPr>
          <a:xfrm>
            <a:off x="1695725" y="1219596"/>
            <a:ext cx="70926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</a:pPr>
            <a:r>
              <a:rPr lang="en" sz="3200" dirty="0"/>
              <a:t>OCR Architecture</a:t>
            </a:r>
            <a:endParaRPr sz="3200" dirty="0">
              <a:highlight>
                <a:schemeClr val="accent1"/>
              </a:highlight>
            </a:endParaRPr>
          </a:p>
        </p:txBody>
      </p:sp>
      <p:grpSp>
        <p:nvGrpSpPr>
          <p:cNvPr id="128" name="Google Shape;128;p4"/>
          <p:cNvGrpSpPr/>
          <p:nvPr/>
        </p:nvGrpSpPr>
        <p:grpSpPr>
          <a:xfrm>
            <a:off x="1221945" y="1359667"/>
            <a:ext cx="286167" cy="286167"/>
            <a:chOff x="2594050" y="1631825"/>
            <a:chExt cx="439625" cy="439625"/>
          </a:xfrm>
        </p:grpSpPr>
        <p:sp>
          <p:nvSpPr>
            <p:cNvPr id="129" name="Google Shape;129;p4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" name="Google Shape;133;p4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ora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3074" name="Picture 2" descr="OCR-diagram">
            <a:extLst>
              <a:ext uri="{FF2B5EF4-FFF2-40B4-BE49-F238E27FC236}">
                <a16:creationId xmlns:a16="http://schemas.microsoft.com/office/drawing/2014/main" id="{FF479B02-2FA8-1511-07F1-28ECAF2CE5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1945" y="1835977"/>
            <a:ext cx="9636590" cy="4818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5"/>
          <p:cNvGrpSpPr/>
          <p:nvPr/>
        </p:nvGrpSpPr>
        <p:grpSpPr>
          <a:xfrm>
            <a:off x="1221945" y="1359667"/>
            <a:ext cx="286167" cy="286167"/>
            <a:chOff x="2594050" y="1631825"/>
            <a:chExt cx="439625" cy="439625"/>
          </a:xfrm>
        </p:grpSpPr>
        <p:sp>
          <p:nvSpPr>
            <p:cNvPr id="160" name="Google Shape;160;p5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4" name="Google Shape;164;p5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ora"/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65" name="Google Shape;165;p5"/>
          <p:cNvSpPr txBox="1"/>
          <p:nvPr/>
        </p:nvSpPr>
        <p:spPr>
          <a:xfrm>
            <a:off x="1344436" y="2057250"/>
            <a:ext cx="9900034" cy="4177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</a:pPr>
            <a:r>
              <a:rPr lang="en-US" sz="2400" b="1" dirty="0">
                <a:solidFill>
                  <a:schemeClr val="dk1"/>
                </a:solidFill>
                <a:latin typeface="Quattrocento Sans"/>
              </a:rPr>
              <a:t>Vision Transformers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</a:pPr>
            <a:endParaRPr lang="en-US" sz="2400" dirty="0">
              <a:solidFill>
                <a:schemeClr val="dk1"/>
              </a:solidFill>
              <a:latin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</a:pPr>
            <a:r>
              <a:rPr lang="en-US" sz="2400" dirty="0">
                <a:solidFill>
                  <a:schemeClr val="dk1"/>
                </a:solidFill>
                <a:latin typeface="Quattrocento Sans"/>
              </a:rPr>
              <a:t>It is known for being </a:t>
            </a:r>
            <a:r>
              <a:rPr lang="en-US" sz="2400" b="1" dirty="0">
                <a:solidFill>
                  <a:schemeClr val="dk1"/>
                </a:solidFill>
                <a:latin typeface="Quattrocento Sans"/>
              </a:rPr>
              <a:t>convolution free </a:t>
            </a:r>
            <a:r>
              <a:rPr lang="en-US" sz="2400" dirty="0">
                <a:solidFill>
                  <a:schemeClr val="dk1"/>
                </a:solidFill>
                <a:latin typeface="Quattrocento Sans"/>
              </a:rPr>
              <a:t>and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</a:pPr>
            <a:r>
              <a:rPr lang="en-US" sz="2400" dirty="0">
                <a:solidFill>
                  <a:schemeClr val="dk1"/>
                </a:solidFill>
                <a:latin typeface="Quattrocento Sans"/>
              </a:rPr>
              <a:t>does not require complex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</a:pPr>
            <a:r>
              <a:rPr lang="en-US" sz="2400" dirty="0">
                <a:solidFill>
                  <a:schemeClr val="dk1"/>
                </a:solidFill>
                <a:latin typeface="Quattrocento Sans"/>
              </a:rPr>
              <a:t>pre or post-processing steps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</a:pPr>
            <a:endParaRPr lang="en-US" sz="2400" dirty="0">
              <a:solidFill>
                <a:schemeClr val="dk1"/>
              </a:solidFill>
              <a:latin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</a:pPr>
            <a:r>
              <a:rPr lang="en-US" sz="2400" b="1" dirty="0">
                <a:solidFill>
                  <a:schemeClr val="dk1"/>
                </a:solidFill>
                <a:latin typeface="Quattrocento Sans"/>
              </a:rPr>
              <a:t>Is it better?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</a:pPr>
            <a:r>
              <a:rPr lang="en-US" sz="2400" dirty="0">
                <a:solidFill>
                  <a:schemeClr val="dk1"/>
                </a:solidFill>
                <a:latin typeface="Quattrocento Sans"/>
              </a:rPr>
              <a:t>Depends, it requires a large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</a:pPr>
            <a:r>
              <a:rPr lang="en-US" sz="2400" dirty="0">
                <a:solidFill>
                  <a:schemeClr val="dk1"/>
                </a:solidFill>
                <a:latin typeface="Quattrocento Sans"/>
              </a:rPr>
              <a:t>dataset to have accurate results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</a:pPr>
            <a:endParaRPr lang="en-US" sz="2400" b="1" dirty="0">
              <a:solidFill>
                <a:schemeClr val="dk1"/>
              </a:solidFill>
              <a:latin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</a:pPr>
            <a:endParaRPr sz="2400" b="1" dirty="0">
              <a:solidFill>
                <a:schemeClr val="dk1"/>
              </a:solidFill>
              <a:latin typeface="Quattrocento Sans"/>
            </a:endParaRPr>
          </a:p>
        </p:txBody>
      </p:sp>
      <p:sp>
        <p:nvSpPr>
          <p:cNvPr id="7" name="Google Shape;127;p4">
            <a:extLst>
              <a:ext uri="{FF2B5EF4-FFF2-40B4-BE49-F238E27FC236}">
                <a16:creationId xmlns:a16="http://schemas.microsoft.com/office/drawing/2014/main" id="{8172D152-663B-47A9-4793-3AE26CDB23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95725" y="1219596"/>
            <a:ext cx="70926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</a:pPr>
            <a:r>
              <a:rPr lang="en" sz="3200" dirty="0"/>
              <a:t>Newer Technologies</a:t>
            </a:r>
            <a:endParaRPr sz="3200" dirty="0">
              <a:highlight>
                <a:schemeClr val="accent1"/>
              </a:highlight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568C4012-AFD6-3FDA-8370-9CA6FA93B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819" y="2179285"/>
            <a:ext cx="6381750" cy="393382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"/>
          <p:cNvSpPr txBox="1">
            <a:spLocks noGrp="1"/>
          </p:cNvSpPr>
          <p:nvPr>
            <p:ph type="title"/>
          </p:nvPr>
        </p:nvSpPr>
        <p:spPr>
          <a:xfrm>
            <a:off x="1683513" y="1211952"/>
            <a:ext cx="8620052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</a:pPr>
            <a:r>
              <a:rPr lang="en" sz="3200" dirty="0"/>
              <a:t>Generative Adverserial Networks (GAN)</a:t>
            </a:r>
            <a:endParaRPr sz="3200" dirty="0">
              <a:highlight>
                <a:schemeClr val="accent1"/>
              </a:highlight>
            </a:endParaRPr>
          </a:p>
        </p:txBody>
      </p:sp>
      <p:sp>
        <p:nvSpPr>
          <p:cNvPr id="172" name="Google Shape;172;p6"/>
          <p:cNvSpPr txBox="1">
            <a:spLocks noGrp="1"/>
          </p:cNvSpPr>
          <p:nvPr>
            <p:ph type="body" idx="1"/>
          </p:nvPr>
        </p:nvSpPr>
        <p:spPr>
          <a:xfrm>
            <a:off x="1556200" y="1948465"/>
            <a:ext cx="9079600" cy="41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lvl="0" indent="-507986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en-US" sz="2800" dirty="0"/>
              <a:t>Give two inputs, provides us with similar output</a:t>
            </a:r>
          </a:p>
          <a:p>
            <a:pPr marL="101599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endParaRPr lang="en-US" sz="2800" dirty="0"/>
          </a:p>
        </p:txBody>
      </p:sp>
      <p:grpSp>
        <p:nvGrpSpPr>
          <p:cNvPr id="173" name="Google Shape;173;p6"/>
          <p:cNvGrpSpPr/>
          <p:nvPr/>
        </p:nvGrpSpPr>
        <p:grpSpPr>
          <a:xfrm>
            <a:off x="1221945" y="1359667"/>
            <a:ext cx="286167" cy="286167"/>
            <a:chOff x="2594050" y="1631825"/>
            <a:chExt cx="439625" cy="439625"/>
          </a:xfrm>
        </p:grpSpPr>
        <p:sp>
          <p:nvSpPr>
            <p:cNvPr id="174" name="Google Shape;174;p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8" name="Google Shape;178;p6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ora"/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pSp>
        <p:nvGrpSpPr>
          <p:cNvPr id="179" name="Google Shape;179;p6"/>
          <p:cNvGrpSpPr/>
          <p:nvPr/>
        </p:nvGrpSpPr>
        <p:grpSpPr>
          <a:xfrm>
            <a:off x="9028651" y="4145756"/>
            <a:ext cx="1659406" cy="1517426"/>
            <a:chOff x="1510757" y="3225422"/>
            <a:chExt cx="720214" cy="637346"/>
          </a:xfrm>
        </p:grpSpPr>
        <p:sp>
          <p:nvSpPr>
            <p:cNvPr id="180" name="Google Shape;180;p6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1CB3A-C14C-476E-0EAF-FEFF8EA2B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sz="3200" dirty="0"/>
              <a:t>Application of GAN</a:t>
            </a:r>
            <a:endParaRPr lang="zh-HK" altLang="en-US" sz="3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7985B2-225F-EC3B-52E8-3AAEE7E6A5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HK" dirty="0"/>
              <a:t>Deepfake Technology</a:t>
            </a:r>
          </a:p>
          <a:p>
            <a:r>
              <a:rPr lang="en-US" altLang="zh-HK" dirty="0"/>
              <a:t>Audio Synthesis</a:t>
            </a:r>
            <a:endParaRPr lang="zh-HK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BDCF6B-BEBE-8499-95CA-338940B336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517275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E67E5-CB83-5D7F-FFC0-D36232896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sz="2800" dirty="0"/>
              <a:t>Why is GAN related to OCR?</a:t>
            </a:r>
            <a:endParaRPr lang="zh-HK" altLang="en-US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DFAD20-7143-ACF1-D094-948E3C5583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pic>
        <p:nvPicPr>
          <p:cNvPr id="5" name="Picture 4" descr="A picture containing text, stone&#10;&#10;Description automatically generated">
            <a:extLst>
              <a:ext uri="{FF2B5EF4-FFF2-40B4-BE49-F238E27FC236}">
                <a16:creationId xmlns:a16="http://schemas.microsoft.com/office/drawing/2014/main" id="{B5A0F2C6-A2EF-8805-FF26-D26737CA8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618" y="1990362"/>
            <a:ext cx="6680055" cy="4089830"/>
          </a:xfrm>
          <a:prstGeom prst="rect">
            <a:avLst/>
          </a:prstGeom>
        </p:spPr>
      </p:pic>
      <p:pic>
        <p:nvPicPr>
          <p:cNvPr id="4098" name="Picture 2" descr="Egyptian hieroglyphs vs ancient Chinese – China Cyclopedia">
            <a:extLst>
              <a:ext uri="{FF2B5EF4-FFF2-40B4-BE49-F238E27FC236}">
                <a16:creationId xmlns:a16="http://schemas.microsoft.com/office/drawing/2014/main" id="{3592EE1B-83AB-3E2D-B380-F3F18C2C98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3579" y="3922991"/>
            <a:ext cx="8178576" cy="26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7773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7"/>
          <p:cNvSpPr txBox="1">
            <a:spLocks noGrp="1"/>
          </p:cNvSpPr>
          <p:nvPr>
            <p:ph type="title"/>
          </p:nvPr>
        </p:nvSpPr>
        <p:spPr>
          <a:xfrm>
            <a:off x="1841666" y="1194816"/>
            <a:ext cx="7659522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</a:pPr>
            <a:r>
              <a:rPr lang="en" sz="3200" dirty="0"/>
              <a:t>What is </a:t>
            </a:r>
            <a:r>
              <a:rPr lang="en" sz="3200" dirty="0">
                <a:highlight>
                  <a:schemeClr val="accent1"/>
                </a:highlight>
              </a:rPr>
              <a:t>your solution</a:t>
            </a:r>
            <a:r>
              <a:rPr lang="en" sz="3200" dirty="0"/>
              <a:t>?</a:t>
            </a:r>
            <a:endParaRPr sz="3200" dirty="0">
              <a:highlight>
                <a:schemeClr val="accent1"/>
              </a:highlight>
            </a:endParaRPr>
          </a:p>
        </p:txBody>
      </p:sp>
      <p:sp>
        <p:nvSpPr>
          <p:cNvPr id="192" name="Google Shape;192;p7"/>
          <p:cNvSpPr txBox="1">
            <a:spLocks noGrp="1"/>
          </p:cNvSpPr>
          <p:nvPr>
            <p:ph type="body" idx="1"/>
          </p:nvPr>
        </p:nvSpPr>
        <p:spPr>
          <a:xfrm>
            <a:off x="1717438" y="2040000"/>
            <a:ext cx="9079600" cy="41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lvl="0" indent="-507986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en-US" sz="2800" dirty="0"/>
              <a:t>Using </a:t>
            </a:r>
            <a:r>
              <a:rPr lang="en-US" sz="2800" dirty="0" err="1"/>
              <a:t>Changjie</a:t>
            </a:r>
            <a:r>
              <a:rPr lang="en-US" sz="2800" dirty="0"/>
              <a:t> Typing System to recognize features of Chinese Characters</a:t>
            </a:r>
            <a:endParaRPr sz="2800" dirty="0"/>
          </a:p>
        </p:txBody>
      </p:sp>
      <p:grpSp>
        <p:nvGrpSpPr>
          <p:cNvPr id="193" name="Google Shape;193;p7"/>
          <p:cNvGrpSpPr/>
          <p:nvPr/>
        </p:nvGrpSpPr>
        <p:grpSpPr>
          <a:xfrm>
            <a:off x="1221945" y="1359667"/>
            <a:ext cx="286167" cy="286167"/>
            <a:chOff x="2594050" y="1631825"/>
            <a:chExt cx="439625" cy="439625"/>
          </a:xfrm>
        </p:grpSpPr>
        <p:sp>
          <p:nvSpPr>
            <p:cNvPr id="194" name="Google Shape;194;p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8" name="Google Shape;198;p7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ora"/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grpSp>
        <p:nvGrpSpPr>
          <p:cNvPr id="199" name="Google Shape;199;p7"/>
          <p:cNvGrpSpPr/>
          <p:nvPr/>
        </p:nvGrpSpPr>
        <p:grpSpPr>
          <a:xfrm>
            <a:off x="9198317" y="4114800"/>
            <a:ext cx="1488732" cy="1654541"/>
            <a:chOff x="6506504" y="937343"/>
            <a:chExt cx="744272" cy="793950"/>
          </a:xfrm>
        </p:grpSpPr>
        <p:sp>
          <p:nvSpPr>
            <p:cNvPr id="200" name="Google Shape;200;p7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203" name="Google Shape;203;p7"/>
            <p:cNvGrpSpPr/>
            <p:nvPr/>
          </p:nvGrpSpPr>
          <p:grpSpPr>
            <a:xfrm>
              <a:off x="6506504" y="937343"/>
              <a:ext cx="744272" cy="793950"/>
              <a:chOff x="6565437" y="1588001"/>
              <a:chExt cx="744272" cy="793950"/>
            </a:xfrm>
          </p:grpSpPr>
          <p:sp>
            <p:nvSpPr>
              <p:cNvPr id="204" name="Google Shape;204;p7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5" name="Google Shape;205;p7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6" name="Google Shape;206;p7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7" name="Google Shape;207;p7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8" name="Google Shape;208;p7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9" name="Google Shape;209;p7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0" name="Google Shape;210;p7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1" name="Google Shape;211;p7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2" name="Google Shape;212;p7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3" name="Google Shape;213;p7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63CE30E-A9DF-74EE-E1AC-D016D8BF0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4951" y="3429000"/>
            <a:ext cx="2019582" cy="26292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C3B1F58-23CD-5C6E-8B56-BD6C9E64CB98}"/>
              </a:ext>
            </a:extLst>
          </p:cNvPr>
          <p:cNvSpPr/>
          <p:nvPr/>
        </p:nvSpPr>
        <p:spPr>
          <a:xfrm>
            <a:off x="1705016" y="3429000"/>
            <a:ext cx="1740828" cy="1064772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7569B76-A5EB-8250-512C-9423B883CC93}"/>
              </a:ext>
            </a:extLst>
          </p:cNvPr>
          <p:cNvSpPr/>
          <p:nvPr/>
        </p:nvSpPr>
        <p:spPr>
          <a:xfrm>
            <a:off x="2237784" y="4687503"/>
            <a:ext cx="803799" cy="598877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6D759C-20AD-E263-9079-72E3A23AA0B1}"/>
              </a:ext>
            </a:extLst>
          </p:cNvPr>
          <p:cNvSpPr/>
          <p:nvPr/>
        </p:nvSpPr>
        <p:spPr>
          <a:xfrm>
            <a:off x="1717438" y="4572000"/>
            <a:ext cx="688878" cy="871978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605593-99EC-C2A9-62A8-0B06D1ACA085}"/>
              </a:ext>
            </a:extLst>
          </p:cNvPr>
          <p:cNvSpPr/>
          <p:nvPr/>
        </p:nvSpPr>
        <p:spPr>
          <a:xfrm>
            <a:off x="2237784" y="4114800"/>
            <a:ext cx="688878" cy="598877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19F7E0-CB0F-938D-0748-B291C4174E55}"/>
              </a:ext>
            </a:extLst>
          </p:cNvPr>
          <p:cNvSpPr/>
          <p:nvPr/>
        </p:nvSpPr>
        <p:spPr>
          <a:xfrm>
            <a:off x="2406316" y="3915616"/>
            <a:ext cx="433137" cy="199184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8"/>
          <p:cNvGrpSpPr/>
          <p:nvPr/>
        </p:nvGrpSpPr>
        <p:grpSpPr>
          <a:xfrm>
            <a:off x="1221945" y="1359667"/>
            <a:ext cx="286167" cy="286167"/>
            <a:chOff x="2594050" y="1631825"/>
            <a:chExt cx="439625" cy="439625"/>
          </a:xfrm>
        </p:grpSpPr>
        <p:sp>
          <p:nvSpPr>
            <p:cNvPr id="220" name="Google Shape;220;p8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4" name="Google Shape;224;p8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ora"/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4" name="Google Shape;233;p9">
            <a:extLst>
              <a:ext uri="{FF2B5EF4-FFF2-40B4-BE49-F238E27FC236}">
                <a16:creationId xmlns:a16="http://schemas.microsoft.com/office/drawing/2014/main" id="{06E6E170-A1A8-8BE3-6710-53510F7E10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63438" y="1194816"/>
            <a:ext cx="7659522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</a:pPr>
            <a:r>
              <a:rPr lang="en" sz="3200" dirty="0"/>
              <a:t>What is </a:t>
            </a:r>
            <a:r>
              <a:rPr lang="en" sz="3200" dirty="0">
                <a:highlight>
                  <a:schemeClr val="accent1"/>
                </a:highlight>
              </a:rPr>
              <a:t>your solution</a:t>
            </a:r>
            <a:r>
              <a:rPr lang="en" sz="3200" dirty="0"/>
              <a:t>?</a:t>
            </a:r>
            <a:endParaRPr sz="3200" dirty="0">
              <a:highlight>
                <a:schemeClr val="accent1"/>
              </a:highlight>
            </a:endParaRPr>
          </a:p>
        </p:txBody>
      </p:sp>
      <p:pic>
        <p:nvPicPr>
          <p:cNvPr id="1026" name="Picture 2" descr="Neural Network Architectures - Manning">
            <a:extLst>
              <a:ext uri="{FF2B5EF4-FFF2-40B4-BE49-F238E27FC236}">
                <a16:creationId xmlns:a16="http://schemas.microsoft.com/office/drawing/2014/main" id="{5EBE998A-3E3B-77B5-AB6D-DA7F44915D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2187" y="2231106"/>
            <a:ext cx="7667625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B9A8A5-F832-F3D3-B03F-30A1C0691EB9}"/>
              </a:ext>
            </a:extLst>
          </p:cNvPr>
          <p:cNvSpPr txBox="1"/>
          <p:nvPr/>
        </p:nvSpPr>
        <p:spPr>
          <a:xfrm>
            <a:off x="1863438" y="6025358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K" dirty="0"/>
              <a:t>Image Input</a:t>
            </a:r>
            <a:endParaRPr lang="zh-HK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8DCCBB-1864-A013-18D0-34B6CA5E5B5A}"/>
              </a:ext>
            </a:extLst>
          </p:cNvPr>
          <p:cNvSpPr txBox="1"/>
          <p:nvPr/>
        </p:nvSpPr>
        <p:spPr>
          <a:xfrm>
            <a:off x="8477381" y="5957140"/>
            <a:ext cx="14782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K" dirty="0" err="1"/>
              <a:t>Changjie</a:t>
            </a:r>
            <a:r>
              <a:rPr lang="en-US" altLang="zh-HK" dirty="0"/>
              <a:t> Output</a:t>
            </a:r>
            <a:endParaRPr lang="zh-HK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CF7648-9EED-CE8E-D9F2-5FEBA207C90A}"/>
              </a:ext>
            </a:extLst>
          </p:cNvPr>
          <p:cNvSpPr txBox="1"/>
          <p:nvPr/>
        </p:nvSpPr>
        <p:spPr>
          <a:xfrm>
            <a:off x="8483432" y="1940620"/>
            <a:ext cx="229421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K" dirty="0"/>
              <a:t>26+ Times for each</a:t>
            </a:r>
          </a:p>
          <a:p>
            <a:r>
              <a:rPr lang="en-US" altLang="zh-HK" dirty="0" err="1"/>
              <a:t>Changjie</a:t>
            </a:r>
            <a:r>
              <a:rPr lang="en-US" altLang="zh-HK" dirty="0"/>
              <a:t> component</a:t>
            </a:r>
          </a:p>
          <a:p>
            <a:r>
              <a:rPr lang="en-US" altLang="zh-HK" dirty="0"/>
              <a:t>With coordinates detection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7A5BA9-3AAD-B132-1062-D6DB9759985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BA09783-0982-B648-02D3-7128867E4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4644"/>
            <a:ext cx="12192000" cy="603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44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9"/>
          <p:cNvSpPr txBox="1">
            <a:spLocks noGrp="1"/>
          </p:cNvSpPr>
          <p:nvPr>
            <p:ph type="title"/>
          </p:nvPr>
        </p:nvSpPr>
        <p:spPr>
          <a:xfrm>
            <a:off x="1863438" y="1194816"/>
            <a:ext cx="7659522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</a:pPr>
            <a:r>
              <a:rPr lang="en" sz="3200" dirty="0"/>
              <a:t>Plan B – 8 Strokes</a:t>
            </a:r>
            <a:endParaRPr sz="3200" dirty="0">
              <a:highlight>
                <a:schemeClr val="accent1"/>
              </a:highlight>
            </a:endParaRPr>
          </a:p>
        </p:txBody>
      </p:sp>
      <p:grpSp>
        <p:nvGrpSpPr>
          <p:cNvPr id="234" name="Google Shape;234;p9"/>
          <p:cNvGrpSpPr/>
          <p:nvPr/>
        </p:nvGrpSpPr>
        <p:grpSpPr>
          <a:xfrm>
            <a:off x="1221945" y="1359667"/>
            <a:ext cx="286167" cy="286167"/>
            <a:chOff x="2594050" y="1631825"/>
            <a:chExt cx="439625" cy="439625"/>
          </a:xfrm>
        </p:grpSpPr>
        <p:sp>
          <p:nvSpPr>
            <p:cNvPr id="235" name="Google Shape;235;p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9" name="Google Shape;239;p9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ora"/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240" name="Google Shape;240;p9"/>
          <p:cNvSpPr txBox="1"/>
          <p:nvPr/>
        </p:nvSpPr>
        <p:spPr>
          <a:xfrm>
            <a:off x="1099930" y="2166001"/>
            <a:ext cx="9306739" cy="4002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Quattrocento Sans"/>
                <a:sym typeface="Quattrocento Sans"/>
              </a:rPr>
              <a:t>Recognize the strokes of Chinese Characters</a:t>
            </a:r>
          </a:p>
          <a:p>
            <a:pPr marL="0" marR="0" lvl="0" indent="0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lang="en" sz="2400" dirty="0">
              <a:solidFill>
                <a:schemeClr val="dk1"/>
              </a:solidFill>
              <a:latin typeface="Quattrocento Sans"/>
              <a:sym typeface="Quattrocento Sans"/>
            </a:endParaRPr>
          </a:p>
          <a:p>
            <a:pPr marL="0" marR="0" lvl="0" indent="0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Quattrocento Sans"/>
                <a:sym typeface="Quattrocento Sans"/>
              </a:rPr>
              <a:t>Benefits of this method:</a:t>
            </a:r>
          </a:p>
          <a:p>
            <a:pPr marL="0" marR="0" lvl="0" indent="0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Quattrocento Sans"/>
              </a:rPr>
              <a:t> -  This is what major Chinese OCR use</a:t>
            </a:r>
          </a:p>
        </p:txBody>
      </p:sp>
      <p:pic>
        <p:nvPicPr>
          <p:cNvPr id="3" name="Picture 2" descr="A picture containing dark&#10;&#10;Description automatically generated">
            <a:extLst>
              <a:ext uri="{FF2B5EF4-FFF2-40B4-BE49-F238E27FC236}">
                <a16:creationId xmlns:a16="http://schemas.microsoft.com/office/drawing/2014/main" id="{2DF26717-1856-B368-98E1-7C2097576A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2557" y="2366705"/>
            <a:ext cx="4120598" cy="329647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AFB95-CEA7-3ECD-1020-A0E9CA51A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sz="4000" dirty="0"/>
              <a:t>What is OCR?</a:t>
            </a:r>
            <a:endParaRPr lang="zh-HK" altLang="en-US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848BCF-A409-C9BB-E3A0-6C9FD8A20E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66BC788-A9BA-819E-2496-93C16A6FC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7190" y="2590800"/>
            <a:ext cx="4505209" cy="3719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E0FDF5-45B7-7769-6B28-A98735D55010}"/>
              </a:ext>
            </a:extLst>
          </p:cNvPr>
          <p:cNvSpPr txBox="1"/>
          <p:nvPr/>
        </p:nvSpPr>
        <p:spPr>
          <a:xfrm>
            <a:off x="1050515" y="3193774"/>
            <a:ext cx="4684296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K" sz="2000" b="1" dirty="0"/>
              <a:t>OCR (Optical Character Recognition)</a:t>
            </a:r>
          </a:p>
          <a:p>
            <a:endParaRPr lang="en-US" altLang="zh-HK" dirty="0"/>
          </a:p>
          <a:p>
            <a:endParaRPr lang="en-US" altLang="zh-HK" dirty="0"/>
          </a:p>
          <a:p>
            <a:r>
              <a:rPr lang="en-US" altLang="zh-HK" sz="2000" dirty="0"/>
              <a:t>Input:		Picture with text</a:t>
            </a:r>
          </a:p>
          <a:p>
            <a:r>
              <a:rPr lang="en-US" altLang="zh-HK" sz="2000" dirty="0"/>
              <a:t>Output: 		The text</a:t>
            </a:r>
          </a:p>
          <a:p>
            <a:endParaRPr lang="en-US" altLang="zh-HK" sz="2000" dirty="0"/>
          </a:p>
          <a:p>
            <a:r>
              <a:rPr lang="en-US" altLang="zh-HK" sz="2000" dirty="0"/>
              <a:t>Analog -&gt; Digital</a:t>
            </a:r>
            <a:endParaRPr lang="zh-HK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1274390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1"/>
          <p:cNvSpPr txBox="1">
            <a:spLocks noGrp="1"/>
          </p:cNvSpPr>
          <p:nvPr>
            <p:ph type="title"/>
          </p:nvPr>
        </p:nvSpPr>
        <p:spPr>
          <a:xfrm>
            <a:off x="2070266" y="1211952"/>
            <a:ext cx="7659522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</a:pPr>
            <a:r>
              <a:rPr lang="en" sz="3200" dirty="0">
                <a:highlight>
                  <a:schemeClr val="accent1"/>
                </a:highlight>
              </a:rPr>
              <a:t>Timeline</a:t>
            </a:r>
            <a:endParaRPr sz="3200" dirty="0">
              <a:highlight>
                <a:schemeClr val="accent1"/>
              </a:highlight>
            </a:endParaRPr>
          </a:p>
        </p:txBody>
      </p:sp>
      <p:grpSp>
        <p:nvGrpSpPr>
          <p:cNvPr id="306" name="Google Shape;306;p11"/>
          <p:cNvGrpSpPr/>
          <p:nvPr/>
        </p:nvGrpSpPr>
        <p:grpSpPr>
          <a:xfrm>
            <a:off x="1221945" y="1359667"/>
            <a:ext cx="286167" cy="286167"/>
            <a:chOff x="2594050" y="1631825"/>
            <a:chExt cx="439625" cy="439625"/>
          </a:xfrm>
        </p:grpSpPr>
        <p:sp>
          <p:nvSpPr>
            <p:cNvPr id="307" name="Google Shape;307;p11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1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1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1" name="Google Shape;311;p11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ora"/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grpSp>
        <p:nvGrpSpPr>
          <p:cNvPr id="312" name="Google Shape;312;p11"/>
          <p:cNvGrpSpPr/>
          <p:nvPr/>
        </p:nvGrpSpPr>
        <p:grpSpPr>
          <a:xfrm>
            <a:off x="748375" y="2394871"/>
            <a:ext cx="10747244" cy="2503496"/>
            <a:chOff x="-2036679" y="2057935"/>
            <a:chExt cx="16230601" cy="3780807"/>
          </a:xfrm>
        </p:grpSpPr>
        <p:sp>
          <p:nvSpPr>
            <p:cNvPr id="313" name="Google Shape;313;p11"/>
            <p:cNvSpPr txBox="1"/>
            <p:nvPr/>
          </p:nvSpPr>
          <p:spPr>
            <a:xfrm>
              <a:off x="-2036679" y="2244834"/>
              <a:ext cx="3364926" cy="7808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996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 b="1" u="none" dirty="0">
                  <a:solidFill>
                    <a:srgbClr val="C66E07"/>
                  </a:solidFill>
                  <a:latin typeface="Noto Sans"/>
                  <a:ea typeface="Noto Sans"/>
                  <a:cs typeface="Noto Sans"/>
                  <a:sym typeface="Noto Sans"/>
                </a:rPr>
                <a:t>16 Jan</a:t>
              </a:r>
              <a:endParaRPr dirty="0"/>
            </a:p>
          </p:txBody>
        </p:sp>
        <p:sp>
          <p:nvSpPr>
            <p:cNvPr id="314" name="Google Shape;314;p11"/>
            <p:cNvSpPr txBox="1"/>
            <p:nvPr/>
          </p:nvSpPr>
          <p:spPr>
            <a:xfrm>
              <a:off x="-2019299" y="4533601"/>
              <a:ext cx="3699591" cy="13051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Handwritten</a:t>
              </a:r>
            </a:p>
            <a:p>
              <a:pPr marL="0" marR="0" lvl="0" indent="0" algn="l" rtl="0">
                <a:lnSpc>
                  <a:spcPct val="11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dk1"/>
                  </a:solidFill>
                  <a:latin typeface="Quattrocento Sans"/>
                  <a:sym typeface="Quattrocento Sans"/>
                </a:rPr>
                <a:t>Digits (OCR)</a:t>
              </a:r>
              <a:endParaRPr dirty="0"/>
            </a:p>
          </p:txBody>
        </p:sp>
        <p:sp>
          <p:nvSpPr>
            <p:cNvPr id="315" name="Google Shape;315;p11"/>
            <p:cNvSpPr txBox="1"/>
            <p:nvPr/>
          </p:nvSpPr>
          <p:spPr>
            <a:xfrm>
              <a:off x="2223293" y="2057935"/>
              <a:ext cx="3364926" cy="15617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996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 b="1" u="none" dirty="0">
                  <a:solidFill>
                    <a:srgbClr val="D3A37E"/>
                  </a:solidFill>
                  <a:latin typeface="Noto Sans"/>
                  <a:ea typeface="Noto Sans"/>
                  <a:cs typeface="Noto Sans"/>
                  <a:sym typeface="Noto Sans"/>
                </a:rPr>
                <a:t>C</a:t>
              </a:r>
              <a:r>
                <a:rPr lang="en-US" sz="2800" b="1" dirty="0" err="1">
                  <a:solidFill>
                    <a:srgbClr val="D3A37E"/>
                  </a:solidFill>
                  <a:latin typeface="Noto Sans"/>
                  <a:ea typeface="Noto Sans"/>
                  <a:cs typeface="Noto Sans"/>
                  <a:sym typeface="Noto Sans"/>
                </a:rPr>
                <a:t>urrently</a:t>
              </a:r>
              <a:endParaRPr lang="en-US" sz="2800" b="1" dirty="0">
                <a:solidFill>
                  <a:srgbClr val="D3A37E"/>
                </a:solidFill>
                <a:latin typeface="Noto Sans"/>
                <a:ea typeface="Noto Sans"/>
                <a:cs typeface="Noto Sans"/>
                <a:sym typeface="Noto Sans"/>
              </a:endParaRPr>
            </a:p>
            <a:p>
              <a:pPr marL="0" marR="0" lvl="0" indent="0" algn="l" rtl="0">
                <a:lnSpc>
                  <a:spcPct val="11996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1" dirty="0">
                  <a:solidFill>
                    <a:srgbClr val="D3A37E"/>
                  </a:solidFill>
                  <a:latin typeface="Noto Sans"/>
                  <a:ea typeface="Noto Sans"/>
                  <a:cs typeface="Noto Sans"/>
                  <a:sym typeface="Noto Sans"/>
                </a:rPr>
                <a:t>(Paused)</a:t>
              </a:r>
              <a:endParaRPr dirty="0"/>
            </a:p>
          </p:txBody>
        </p:sp>
        <p:sp>
          <p:nvSpPr>
            <p:cNvPr id="316" name="Google Shape;316;p11"/>
            <p:cNvSpPr txBox="1"/>
            <p:nvPr/>
          </p:nvSpPr>
          <p:spPr>
            <a:xfrm>
              <a:off x="10828996" y="2163496"/>
              <a:ext cx="3364926" cy="7808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996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 b="1" u="none" dirty="0">
                  <a:solidFill>
                    <a:schemeClr val="accent2"/>
                  </a:solidFill>
                  <a:latin typeface="Noto Sans"/>
                  <a:ea typeface="Noto Sans"/>
                  <a:cs typeface="Noto Sans"/>
                  <a:sym typeface="Noto Sans"/>
                </a:rPr>
                <a:t>2024</a:t>
              </a:r>
              <a:endParaRPr dirty="0"/>
            </a:p>
          </p:txBody>
        </p:sp>
        <p:sp>
          <p:nvSpPr>
            <p:cNvPr id="317" name="Google Shape;317;p11"/>
            <p:cNvSpPr txBox="1"/>
            <p:nvPr/>
          </p:nvSpPr>
          <p:spPr>
            <a:xfrm>
              <a:off x="6490504" y="2226046"/>
              <a:ext cx="3364926" cy="7808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996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 b="1" u="none" dirty="0">
                  <a:solidFill>
                    <a:srgbClr val="7D4E2B"/>
                  </a:solidFill>
                  <a:latin typeface="Noto Sans"/>
                  <a:ea typeface="Noto Sans"/>
                  <a:cs typeface="Noto Sans"/>
                  <a:sym typeface="Noto Sans"/>
                </a:rPr>
                <a:t>After June</a:t>
              </a:r>
              <a:endParaRPr dirty="0"/>
            </a:p>
          </p:txBody>
        </p:sp>
        <p:cxnSp>
          <p:nvCxnSpPr>
            <p:cNvPr id="318" name="Google Shape;318;p11"/>
            <p:cNvCxnSpPr/>
            <p:nvPr/>
          </p:nvCxnSpPr>
          <p:spPr>
            <a:xfrm rot="10800000" flipH="1">
              <a:off x="-2019301" y="3730693"/>
              <a:ext cx="15931206" cy="163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19" name="Google Shape;319;p11"/>
            <p:cNvSpPr/>
            <p:nvPr/>
          </p:nvSpPr>
          <p:spPr>
            <a:xfrm>
              <a:off x="-2036679" y="3578862"/>
              <a:ext cx="352038" cy="353616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C66E0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C66E0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11"/>
            <p:cNvSpPr/>
            <p:nvPr/>
          </p:nvSpPr>
          <p:spPr>
            <a:xfrm>
              <a:off x="2252997" y="3560074"/>
              <a:ext cx="352038" cy="353616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37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11"/>
            <p:cNvSpPr/>
            <p:nvPr/>
          </p:nvSpPr>
          <p:spPr>
            <a:xfrm>
              <a:off x="6540438" y="3566463"/>
              <a:ext cx="352038" cy="353616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7D4E2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1"/>
            <p:cNvSpPr/>
            <p:nvPr/>
          </p:nvSpPr>
          <p:spPr>
            <a:xfrm>
              <a:off x="10828996" y="3553886"/>
              <a:ext cx="352038" cy="353616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3" name="Google Shape;323;p11"/>
          <p:cNvSpPr txBox="1"/>
          <p:nvPr/>
        </p:nvSpPr>
        <p:spPr>
          <a:xfrm>
            <a:off x="9307050" y="3978669"/>
            <a:ext cx="2449719" cy="1296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Making use of GAN in the OCR</a:t>
            </a: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Quattrocento Sans"/>
                <a:sym typeface="Quattrocento Sans"/>
              </a:rPr>
              <a:t>system</a:t>
            </a:r>
            <a:endParaRPr dirty="0"/>
          </a:p>
        </p:txBody>
      </p:sp>
      <p:sp>
        <p:nvSpPr>
          <p:cNvPr id="324" name="Google Shape;324;p11"/>
          <p:cNvSpPr txBox="1"/>
          <p:nvPr/>
        </p:nvSpPr>
        <p:spPr>
          <a:xfrm>
            <a:off x="6439301" y="3997823"/>
            <a:ext cx="2449719" cy="1296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Recognize 8 strokes of Chinese</a:t>
            </a: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Quattrocento Sans"/>
                <a:sym typeface="Quattrocento Sans"/>
              </a:rPr>
              <a:t>Characters</a:t>
            </a:r>
            <a:endParaRPr dirty="0"/>
          </a:p>
        </p:txBody>
      </p:sp>
      <p:sp>
        <p:nvSpPr>
          <p:cNvPr id="325" name="Google Shape;325;p11"/>
          <p:cNvSpPr txBox="1"/>
          <p:nvPr/>
        </p:nvSpPr>
        <p:spPr>
          <a:xfrm>
            <a:off x="3571552" y="4015990"/>
            <a:ext cx="2449719" cy="864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Handwritten Characters</a:t>
            </a:r>
            <a:endParaRPr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3"/>
          <p:cNvSpPr txBox="1">
            <a:spLocks noGrp="1"/>
          </p:cNvSpPr>
          <p:nvPr>
            <p:ph type="subTitle" idx="4294967295"/>
          </p:nvPr>
        </p:nvSpPr>
        <p:spPr>
          <a:xfrm>
            <a:off x="3162000" y="2791700"/>
            <a:ext cx="6695200" cy="10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None/>
            </a:pPr>
            <a:r>
              <a:rPr lang="en" sz="4400" b="1" i="1" u="none" strike="noStrike" cap="none" dirty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Any </a:t>
            </a:r>
            <a:r>
              <a:rPr lang="en" sz="4400" b="1" i="1" u="none" strike="noStrike" cap="none" dirty="0">
                <a:solidFill>
                  <a:schemeClr val="dk1"/>
                </a:solidFill>
                <a:highlight>
                  <a:schemeClr val="accent1"/>
                </a:highlight>
                <a:latin typeface="Lora"/>
                <a:ea typeface="Lora"/>
                <a:cs typeface="Lora"/>
                <a:sym typeface="Lora"/>
              </a:rPr>
              <a:t>questions</a:t>
            </a:r>
            <a:r>
              <a:rPr lang="en" sz="4400" b="1" i="1" u="none" strike="noStrike" cap="none" dirty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?</a:t>
            </a:r>
            <a:endParaRPr sz="4400" b="1" i="1" u="none" strike="noStrike" cap="none" dirty="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None/>
            </a:pPr>
            <a:endParaRPr sz="2400" b="0" i="0" u="none" strike="noStrike" cap="none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None/>
            </a:pPr>
            <a:r>
              <a:rPr lang="en" sz="2400" b="1" i="0" u="none" strike="noStrike" cap="none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Contact details:</a:t>
            </a:r>
            <a:endParaRPr sz="2400" b="1" i="0" u="none" strike="noStrike" cap="none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609585" marR="0" lvl="0" indent="-457188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◉"/>
            </a:pPr>
            <a:r>
              <a:rPr lang="en" sz="2400" b="0" i="0" u="none" strike="noStrike" cap="none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lokapakki@gmail.com</a:t>
            </a:r>
            <a:endParaRPr dirty="0"/>
          </a:p>
          <a:p>
            <a:pPr marL="609585" marR="0" lvl="0" indent="-457188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◉"/>
            </a:pPr>
            <a:r>
              <a:rPr lang="en-US" dirty="0"/>
              <a:t>k</a:t>
            </a:r>
            <a:r>
              <a:rPr lang="en"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apakki.ml (migrating to kapakki.com soon)</a:t>
            </a:r>
            <a:endParaRPr sz="2400" b="0" i="0" u="none" strike="noStrike" cap="none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346" name="Google Shape;346;p13"/>
          <p:cNvCxnSpPr/>
          <p:nvPr/>
        </p:nvCxnSpPr>
        <p:spPr>
          <a:xfrm>
            <a:off x="8600" y="1905000"/>
            <a:ext cx="3196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7" name="Google Shape;347;p13"/>
          <p:cNvSpPr txBox="1">
            <a:spLocks noGrp="1"/>
          </p:cNvSpPr>
          <p:nvPr>
            <p:ph type="ctrTitle" idx="4294967295"/>
          </p:nvPr>
        </p:nvSpPr>
        <p:spPr>
          <a:xfrm>
            <a:off x="3162167" y="1088733"/>
            <a:ext cx="6544000" cy="15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</a:pPr>
            <a:r>
              <a:rPr lang="en" sz="7200" b="1" i="0" u="none" strike="noStrike" cap="none" dirty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Thanks!</a:t>
            </a:r>
            <a:endParaRPr sz="7200" b="1" i="0" u="none" strike="noStrike" cap="none" dirty="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348" name="Google Shape;348;p13"/>
          <p:cNvCxnSpPr/>
          <p:nvPr/>
        </p:nvCxnSpPr>
        <p:spPr>
          <a:xfrm>
            <a:off x="7453067" y="1905000"/>
            <a:ext cx="4738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9" name="Google Shape;349;p13"/>
          <p:cNvSpPr/>
          <p:nvPr/>
        </p:nvSpPr>
        <p:spPr>
          <a:xfrm>
            <a:off x="1109233" y="1145567"/>
            <a:ext cx="1518800" cy="15188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0" name="Google Shape;350;p13"/>
          <p:cNvGrpSpPr/>
          <p:nvPr/>
        </p:nvGrpSpPr>
        <p:grpSpPr>
          <a:xfrm>
            <a:off x="1531851" y="1587679"/>
            <a:ext cx="674296" cy="634356"/>
            <a:chOff x="5972700" y="2330200"/>
            <a:chExt cx="411625" cy="387275"/>
          </a:xfrm>
        </p:grpSpPr>
        <p:sp>
          <p:nvSpPr>
            <p:cNvPr id="351" name="Google Shape;351;p13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3" name="Google Shape;353;p13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300"/>
              <a:buFont typeface="Lora"/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/>
          <p:nvPr/>
        </p:nvSpPr>
        <p:spPr>
          <a:xfrm>
            <a:off x="1098496" y="858540"/>
            <a:ext cx="1834712" cy="177659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"/>
          <p:cNvSpPr txBox="1">
            <a:spLocks noGrp="1"/>
          </p:cNvSpPr>
          <p:nvPr>
            <p:ph type="subTitle" idx="4294967295"/>
          </p:nvPr>
        </p:nvSpPr>
        <p:spPr>
          <a:xfrm>
            <a:off x="1937362" y="2916095"/>
            <a:ext cx="8596475" cy="3292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None/>
            </a:pPr>
            <a:r>
              <a:rPr lang="en-US" sz="2400" b="1" i="0" u="sng" strike="noStrike" cap="none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Optophone</a:t>
            </a:r>
            <a:r>
              <a:rPr lang="en-US" b="1" u="sng" dirty="0"/>
              <a:t> (1914)</a:t>
            </a:r>
            <a:endParaRPr lang="en-US" sz="2400" b="1" i="0" u="sng" strike="noStrike" cap="none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None/>
            </a:pPr>
            <a:r>
              <a:rPr lang="en-US" dirty="0"/>
              <a:t>- Uses selenium to</a:t>
            </a:r>
          </a:p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None/>
            </a:pPr>
            <a:r>
              <a:rPr lang="en-US" dirty="0"/>
              <a:t>d</a:t>
            </a:r>
            <a:r>
              <a:rPr lang="en-US" sz="2400" i="0" u="none" strike="noStrike" cap="none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etect black paint, and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None/>
            </a:pPr>
            <a:r>
              <a:rPr lang="en-US" dirty="0"/>
              <a:t>recognize characters</a:t>
            </a:r>
            <a:endParaRPr sz="2400" i="0" u="none" strike="noStrike" cap="none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96" name="Google Shape;96;p2"/>
          <p:cNvCxnSpPr/>
          <p:nvPr/>
        </p:nvCxnSpPr>
        <p:spPr>
          <a:xfrm>
            <a:off x="8600" y="1905000"/>
            <a:ext cx="3196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7" name="Google Shape;97;p2"/>
          <p:cNvSpPr txBox="1">
            <a:spLocks noGrp="1"/>
          </p:cNvSpPr>
          <p:nvPr>
            <p:ph type="ctrTitle" idx="4294967295"/>
          </p:nvPr>
        </p:nvSpPr>
        <p:spPr>
          <a:xfrm>
            <a:off x="3162167" y="1088733"/>
            <a:ext cx="6544000" cy="15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None/>
            </a:pPr>
            <a:r>
              <a:rPr lang="en-US" altLang="zh-HK" sz="3600" b="1" i="1" dirty="0">
                <a:latin typeface="Lora"/>
                <a:ea typeface="Lora"/>
                <a:cs typeface="Lora"/>
                <a:sym typeface="Lora"/>
              </a:rPr>
              <a:t>H</a:t>
            </a:r>
            <a:r>
              <a:rPr lang="en-US" altLang="zh-HK" sz="3600" b="1" i="1" u="none" strike="noStrike" cap="none" dirty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istory of OCR</a:t>
            </a:r>
            <a:endParaRPr sz="3600" b="1" i="0" u="none" strike="noStrike" cap="none" dirty="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98" name="Google Shape;98;p2"/>
          <p:cNvCxnSpPr/>
          <p:nvPr/>
        </p:nvCxnSpPr>
        <p:spPr>
          <a:xfrm>
            <a:off x="6317867" y="1905000"/>
            <a:ext cx="5874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9" name="Google Shape;99;p2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ora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100" name="Google Shape;100;p2"/>
          <p:cNvGrpSpPr/>
          <p:nvPr/>
        </p:nvGrpSpPr>
        <p:grpSpPr>
          <a:xfrm>
            <a:off x="1457325" y="1386143"/>
            <a:ext cx="1085850" cy="847094"/>
            <a:chOff x="1929775" y="320925"/>
            <a:chExt cx="423800" cy="372650"/>
          </a:xfrm>
        </p:grpSpPr>
        <p:sp>
          <p:nvSpPr>
            <p:cNvPr id="101" name="Google Shape;101;p2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" name="Picture 4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BBB18E65-EE98-36AC-F3C1-A8DAF4386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167" y="2641925"/>
            <a:ext cx="4487745" cy="316188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EC32F8-B5F4-B2FF-153A-F17F1FA27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/>
              <a:t>Importance</a:t>
            </a:r>
            <a:endParaRPr lang="en-US" sz="3600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C1EA4599-F139-3667-6780-0F4716DA49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grpSp>
        <p:nvGrpSpPr>
          <p:cNvPr id="8" name="Google Shape;118;p3">
            <a:extLst>
              <a:ext uri="{FF2B5EF4-FFF2-40B4-BE49-F238E27FC236}">
                <a16:creationId xmlns:a16="http://schemas.microsoft.com/office/drawing/2014/main" id="{05B739BD-FD69-7B23-E303-79DC1C86023C}"/>
              </a:ext>
            </a:extLst>
          </p:cNvPr>
          <p:cNvGrpSpPr/>
          <p:nvPr/>
        </p:nvGrpSpPr>
        <p:grpSpPr>
          <a:xfrm>
            <a:off x="887799" y="4259454"/>
            <a:ext cx="1907736" cy="1885950"/>
            <a:chOff x="557511" y="3214925"/>
            <a:chExt cx="719836" cy="720150"/>
          </a:xfrm>
        </p:grpSpPr>
        <p:sp>
          <p:nvSpPr>
            <p:cNvPr id="9" name="Google Shape;119;p3">
              <a:extLst>
                <a:ext uri="{FF2B5EF4-FFF2-40B4-BE49-F238E27FC236}">
                  <a16:creationId xmlns:a16="http://schemas.microsoft.com/office/drawing/2014/main" id="{E39D0E94-9455-A551-6E58-B1CB70BC0C8E}"/>
                </a:ext>
              </a:extLst>
            </p:cNvPr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20;p3">
              <a:extLst>
                <a:ext uri="{FF2B5EF4-FFF2-40B4-BE49-F238E27FC236}">
                  <a16:creationId xmlns:a16="http://schemas.microsoft.com/office/drawing/2014/main" id="{239C3C4A-A843-FA21-8C6F-52659D05B6B6}"/>
                </a:ext>
              </a:extLst>
            </p:cNvPr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21;p3">
              <a:extLst>
                <a:ext uri="{FF2B5EF4-FFF2-40B4-BE49-F238E27FC236}">
                  <a16:creationId xmlns:a16="http://schemas.microsoft.com/office/drawing/2014/main" id="{DD216819-7FEC-815B-9130-41C817DE1CAB}"/>
                </a:ext>
              </a:extLst>
            </p:cNvPr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2;p3">
              <a:extLst>
                <a:ext uri="{FF2B5EF4-FFF2-40B4-BE49-F238E27FC236}">
                  <a16:creationId xmlns:a16="http://schemas.microsoft.com/office/drawing/2014/main" id="{36CC4828-5372-8D4E-0BDA-A3BED6771E45}"/>
                </a:ext>
              </a:extLst>
            </p:cNvPr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A138D78-F12C-096C-50AF-EFDEE9482C45}"/>
              </a:ext>
            </a:extLst>
          </p:cNvPr>
          <p:cNvSpPr txBox="1"/>
          <p:nvPr/>
        </p:nvSpPr>
        <p:spPr>
          <a:xfrm>
            <a:off x="2849757" y="2905780"/>
            <a:ext cx="64924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HK" sz="2800" b="1" dirty="0"/>
              <a:t>Why is OCR important for humanity?</a:t>
            </a:r>
            <a:endParaRPr lang="zh-HK" altLang="en-US" sz="28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9B81CC-E2AB-A026-8847-F3718858C962}"/>
              </a:ext>
            </a:extLst>
          </p:cNvPr>
          <p:cNvSpPr txBox="1"/>
          <p:nvPr/>
        </p:nvSpPr>
        <p:spPr>
          <a:xfrm>
            <a:off x="3983081" y="3737113"/>
            <a:ext cx="4225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HK" sz="2400" dirty="0"/>
              <a:t>Encourage </a:t>
            </a:r>
            <a:r>
              <a:rPr lang="en-US" altLang="zh-HK" sz="2400" dirty="0">
                <a:solidFill>
                  <a:srgbClr val="FF0000"/>
                </a:solidFill>
              </a:rPr>
              <a:t>Data Preservation</a:t>
            </a:r>
            <a:endParaRPr lang="zh-HK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4249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08A969E-D2A6-48BC-EA02-93A22B217D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3" name="Picture 2" descr="Putting Time In Perspective - UPDATED — Wait But Why">
            <a:extLst>
              <a:ext uri="{FF2B5EF4-FFF2-40B4-BE49-F238E27FC236}">
                <a16:creationId xmlns:a16="http://schemas.microsoft.com/office/drawing/2014/main" id="{EFE18290-C83F-D3B6-BC64-1C0308E637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8498" y="77012"/>
            <a:ext cx="9998737" cy="67809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4653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C5556-7B6D-B87E-FD00-643EFF95A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sz="2800" dirty="0"/>
              <a:t>Application of OCR</a:t>
            </a:r>
            <a:endParaRPr lang="zh-HK" altLang="en-US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9FECDA-18A2-954E-B9E5-F5B3D28422E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6" name="Picture 5" descr="A picture containing text, stone&#10;&#10;Description automatically generated">
            <a:extLst>
              <a:ext uri="{FF2B5EF4-FFF2-40B4-BE49-F238E27FC236}">
                <a16:creationId xmlns:a16="http://schemas.microsoft.com/office/drawing/2014/main" id="{CD44D492-A6C6-A502-A4A4-E973BD4B9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768" y="2610502"/>
            <a:ext cx="5367953" cy="3286501"/>
          </a:xfrm>
          <a:prstGeom prst="rect">
            <a:avLst/>
          </a:prstGeom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207B2589-A871-664B-7E27-0FE0FA5DC2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4905" y="1735308"/>
            <a:ext cx="4532243" cy="2000145"/>
          </a:xfrm>
          <a:prstGeom prst="rect">
            <a:avLst/>
          </a:prstGeom>
        </p:spPr>
      </p:pic>
      <p:pic>
        <p:nvPicPr>
          <p:cNvPr id="2050" name="Picture 2" descr="Optical Character Recognition on Integrated Circuits – Electronics | Cognex">
            <a:extLst>
              <a:ext uri="{FF2B5EF4-FFF2-40B4-BE49-F238E27FC236}">
                <a16:creationId xmlns:a16="http://schemas.microsoft.com/office/drawing/2014/main" id="{B6300A98-A40A-18B6-33AE-85D95EDA98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7978" y="4036480"/>
            <a:ext cx="333375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4064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D7404844-A64E-69E6-A572-03C9AC3714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HK" sz="2400" dirty="0"/>
              <a:t>Project Phase 1</a:t>
            </a:r>
            <a:endParaRPr lang="zh-HK" alt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B7533C-89FE-1156-FD49-924D8DDF17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HK" dirty="0"/>
              <a:t>Creating OCR</a:t>
            </a:r>
            <a:endParaRPr lang="zh-HK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BCD7B4-363F-9250-AADC-813467D8E9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7576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"/>
          <p:cNvSpPr txBox="1">
            <a:spLocks noGrp="1"/>
          </p:cNvSpPr>
          <p:nvPr>
            <p:ph type="title"/>
          </p:nvPr>
        </p:nvSpPr>
        <p:spPr>
          <a:xfrm>
            <a:off x="1830780" y="1194816"/>
            <a:ext cx="7379481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</a:pPr>
            <a:r>
              <a:rPr lang="en" sz="3200" dirty="0"/>
              <a:t>Recognizing Handwritten Digits</a:t>
            </a:r>
            <a:endParaRPr sz="4000" dirty="0">
              <a:highlight>
                <a:schemeClr val="accent1"/>
              </a:highlight>
            </a:endParaRPr>
          </a:p>
        </p:txBody>
      </p:sp>
      <p:sp>
        <p:nvSpPr>
          <p:cNvPr id="111" name="Google Shape;111;p3"/>
          <p:cNvSpPr txBox="1">
            <a:spLocks noGrp="1"/>
          </p:cNvSpPr>
          <p:nvPr>
            <p:ph type="body" idx="1"/>
          </p:nvPr>
        </p:nvSpPr>
        <p:spPr>
          <a:xfrm>
            <a:off x="1663098" y="1939989"/>
            <a:ext cx="9641100" cy="41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4" marR="0" lvl="0" indent="-507987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en-US" sz="2800" dirty="0" err="1"/>
              <a:t>Tensorflow</a:t>
            </a:r>
            <a:r>
              <a:rPr lang="en-US" sz="2800" dirty="0"/>
              <a:t> MNIST Dataset</a:t>
            </a:r>
          </a:p>
        </p:txBody>
      </p:sp>
      <p:grpSp>
        <p:nvGrpSpPr>
          <p:cNvPr id="112" name="Google Shape;112;p3"/>
          <p:cNvGrpSpPr/>
          <p:nvPr/>
        </p:nvGrpSpPr>
        <p:grpSpPr>
          <a:xfrm>
            <a:off x="1221945" y="1359667"/>
            <a:ext cx="286167" cy="286167"/>
            <a:chOff x="2594050" y="1631825"/>
            <a:chExt cx="439625" cy="439625"/>
          </a:xfrm>
        </p:grpSpPr>
        <p:sp>
          <p:nvSpPr>
            <p:cNvPr id="113" name="Google Shape;113;p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7" name="Google Shape;117;p3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ora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118" name="Google Shape;118;p3"/>
          <p:cNvGrpSpPr/>
          <p:nvPr/>
        </p:nvGrpSpPr>
        <p:grpSpPr>
          <a:xfrm>
            <a:off x="9396465" y="4014789"/>
            <a:ext cx="1907736" cy="1885950"/>
            <a:chOff x="557511" y="3214925"/>
            <a:chExt cx="719836" cy="720150"/>
          </a:xfrm>
        </p:grpSpPr>
        <p:sp>
          <p:nvSpPr>
            <p:cNvPr id="119" name="Google Shape;119;p3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397D86C-D5F2-EF33-9A5F-9246E37F9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6191" y="3235447"/>
            <a:ext cx="4792782" cy="269699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399560-A45B-6EB8-696E-8F4328B965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7A6B18-489B-F73D-077C-932331C1C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" y="0"/>
            <a:ext cx="12187238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9BCA1B-0FD5-50BE-83DA-3B65EFA98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3966" y="1583605"/>
            <a:ext cx="9463792" cy="36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578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8A8682"/>
      </a:dk2>
      <a:lt2>
        <a:srgbClr val="F0EEE9"/>
      </a:lt2>
      <a:accent1>
        <a:srgbClr val="FFCD00"/>
      </a:accent1>
      <a:accent2>
        <a:srgbClr val="F6921D"/>
      </a:accent2>
      <a:accent3>
        <a:srgbClr val="A7693A"/>
      </a:accent3>
      <a:accent4>
        <a:srgbClr val="D8D6D2"/>
      </a:accent4>
      <a:accent5>
        <a:srgbClr val="979593"/>
      </a:accent5>
      <a:accent6>
        <a:srgbClr val="6F6868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312</Words>
  <Application>Microsoft Office PowerPoint</Application>
  <PresentationFormat>Widescreen</PresentationFormat>
  <Paragraphs>95</Paragraphs>
  <Slides>21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Lora</vt:lpstr>
      <vt:lpstr>Montserrat</vt:lpstr>
      <vt:lpstr>Noto Sans</vt:lpstr>
      <vt:lpstr>Calibri</vt:lpstr>
      <vt:lpstr>Arial</vt:lpstr>
      <vt:lpstr>Quattrocento Sans</vt:lpstr>
      <vt:lpstr>Viola template</vt:lpstr>
      <vt:lpstr>More about OCR Technology</vt:lpstr>
      <vt:lpstr>What is OCR?</vt:lpstr>
      <vt:lpstr>History of OCR</vt:lpstr>
      <vt:lpstr>Importance</vt:lpstr>
      <vt:lpstr>PowerPoint Presentation</vt:lpstr>
      <vt:lpstr>Application of OCR</vt:lpstr>
      <vt:lpstr>Creating OCR</vt:lpstr>
      <vt:lpstr>Recognizing Handwritten Digits</vt:lpstr>
      <vt:lpstr>PowerPoint Presentation</vt:lpstr>
      <vt:lpstr>OCR Architectures</vt:lpstr>
      <vt:lpstr>OCR Architecture</vt:lpstr>
      <vt:lpstr>Newer Technologies</vt:lpstr>
      <vt:lpstr>Generative Adverserial Networks (GAN)</vt:lpstr>
      <vt:lpstr>Application of GAN</vt:lpstr>
      <vt:lpstr>Why is GAN related to OCR?</vt:lpstr>
      <vt:lpstr>What is your solution?</vt:lpstr>
      <vt:lpstr>What is your solution?</vt:lpstr>
      <vt:lpstr>PowerPoint Presentation</vt:lpstr>
      <vt:lpstr>Plan B – 8 Strokes</vt:lpstr>
      <vt:lpstr>Timeline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project title</dc:title>
  <dc:creator>Clarice Liu</dc:creator>
  <cp:lastModifiedBy>6D25 LO PAK KI KAPAKKI</cp:lastModifiedBy>
  <cp:revision>4</cp:revision>
  <dcterms:created xsi:type="dcterms:W3CDTF">2022-11-17T08:58:40Z</dcterms:created>
  <dcterms:modified xsi:type="dcterms:W3CDTF">2023-02-04T11:19:23Z</dcterms:modified>
</cp:coreProperties>
</file>